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364" r:id="rId2"/>
    <p:sldId id="2029" r:id="rId3"/>
    <p:sldId id="2041" r:id="rId4"/>
    <p:sldId id="341" r:id="rId5"/>
    <p:sldId id="342" r:id="rId6"/>
    <p:sldId id="598" r:id="rId7"/>
    <p:sldId id="599" r:id="rId8"/>
    <p:sldId id="472" r:id="rId9"/>
    <p:sldId id="587" r:id="rId10"/>
    <p:sldId id="2031" r:id="rId11"/>
    <p:sldId id="548" r:id="rId12"/>
    <p:sldId id="576" r:id="rId13"/>
    <p:sldId id="510" r:id="rId14"/>
    <p:sldId id="571" r:id="rId15"/>
    <p:sldId id="2030" r:id="rId16"/>
    <p:sldId id="2034" r:id="rId17"/>
    <p:sldId id="2038" r:id="rId18"/>
    <p:sldId id="2039" r:id="rId19"/>
    <p:sldId id="2035" r:id="rId20"/>
    <p:sldId id="2036" r:id="rId21"/>
    <p:sldId id="2037" r:id="rId22"/>
    <p:sldId id="556" r:id="rId23"/>
    <p:sldId id="2033" r:id="rId24"/>
    <p:sldId id="2040" r:id="rId25"/>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5F0ED6-9135-48D0-90AA-6F4991E3F7B9}" v="44" dt="2023-11-13T17:54:29.3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0" d="100"/>
          <a:sy n="50" d="100"/>
        </p:scale>
        <p:origin x="2702" y="322"/>
      </p:cViewPr>
      <p:guideLst/>
    </p:cSldViewPr>
  </p:slideViewPr>
  <p:notesTextViewPr>
    <p:cViewPr>
      <p:scale>
        <a:sx n="1" d="1"/>
        <a:sy n="1" d="1"/>
      </p:scale>
      <p:origin x="0" y="0"/>
    </p:cViewPr>
  </p:notesTextViewPr>
  <p:sorterViewPr>
    <p:cViewPr>
      <p:scale>
        <a:sx n="100" d="100"/>
        <a:sy n="100" d="100"/>
      </p:scale>
      <p:origin x="0" y="-346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om Loraine and Jessica" userId="911934a173fbc612" providerId="LiveId" clId="{485F0ED6-9135-48D0-90AA-6F4991E3F7B9}"/>
    <pc:docChg chg="undo custSel addSld delSld modSld sldOrd">
      <pc:chgData name="From Loraine and Jessica" userId="911934a173fbc612" providerId="LiveId" clId="{485F0ED6-9135-48D0-90AA-6F4991E3F7B9}" dt="2023-11-13T18:07:31.974" v="2017" actId="1076"/>
      <pc:docMkLst>
        <pc:docMk/>
      </pc:docMkLst>
      <pc:sldChg chg="del">
        <pc:chgData name="From Loraine and Jessica" userId="911934a173fbc612" providerId="LiveId" clId="{485F0ED6-9135-48D0-90AA-6F4991E3F7B9}" dt="2023-11-08T18:29:00.688" v="788" actId="47"/>
        <pc:sldMkLst>
          <pc:docMk/>
          <pc:sldMk cId="1932092643" sldId="339"/>
        </pc:sldMkLst>
      </pc:sldChg>
      <pc:sldChg chg="addSp delSp modSp mod">
        <pc:chgData name="From Loraine and Jessica" userId="911934a173fbc612" providerId="LiveId" clId="{485F0ED6-9135-48D0-90AA-6F4991E3F7B9}" dt="2023-11-13T17:33:41.218" v="2000" actId="20577"/>
        <pc:sldMkLst>
          <pc:docMk/>
          <pc:sldMk cId="685769011" sldId="364"/>
        </pc:sldMkLst>
        <pc:spChg chg="mod">
          <ac:chgData name="From Loraine and Jessica" userId="911934a173fbc612" providerId="LiveId" clId="{485F0ED6-9135-48D0-90AA-6F4991E3F7B9}" dt="2023-11-13T17:33:41.218" v="2000" actId="20577"/>
          <ac:spMkLst>
            <pc:docMk/>
            <pc:sldMk cId="685769011" sldId="364"/>
            <ac:spMk id="4" creationId="{86BCF273-3A12-7B65-921F-7C798784EF7D}"/>
          </ac:spMkLst>
        </pc:spChg>
        <pc:spChg chg="mod">
          <ac:chgData name="From Loraine and Jessica" userId="911934a173fbc612" providerId="LiveId" clId="{485F0ED6-9135-48D0-90AA-6F4991E3F7B9}" dt="2023-11-09T18:59:58.562" v="1215" actId="20577"/>
          <ac:spMkLst>
            <pc:docMk/>
            <pc:sldMk cId="685769011" sldId="364"/>
            <ac:spMk id="8" creationId="{F0E134A7-FE3A-704F-3BC3-223B849BF92B}"/>
          </ac:spMkLst>
        </pc:spChg>
        <pc:spChg chg="mod">
          <ac:chgData name="From Loraine and Jessica" userId="911934a173fbc612" providerId="LiveId" clId="{485F0ED6-9135-48D0-90AA-6F4991E3F7B9}" dt="2023-11-09T19:00:18.379" v="1217" actId="20577"/>
          <ac:spMkLst>
            <pc:docMk/>
            <pc:sldMk cId="685769011" sldId="364"/>
            <ac:spMk id="9" creationId="{66A9BB4F-1E95-37ED-84DE-FAB730F20684}"/>
          </ac:spMkLst>
        </pc:spChg>
        <pc:graphicFrameChg chg="add del modGraphic">
          <ac:chgData name="From Loraine and Jessica" userId="911934a173fbc612" providerId="LiveId" clId="{485F0ED6-9135-48D0-90AA-6F4991E3F7B9}" dt="2023-11-09T19:02:38.244" v="1219" actId="478"/>
          <ac:graphicFrameMkLst>
            <pc:docMk/>
            <pc:sldMk cId="685769011" sldId="364"/>
            <ac:graphicFrameMk id="13" creationId="{55D1D992-7F9A-A06B-D45E-B7CA24DB76AB}"/>
          </ac:graphicFrameMkLst>
        </pc:graphicFrameChg>
      </pc:sldChg>
      <pc:sldChg chg="modSp mod">
        <pc:chgData name="From Loraine and Jessica" userId="911934a173fbc612" providerId="LiveId" clId="{485F0ED6-9135-48D0-90AA-6F4991E3F7B9}" dt="2023-11-09T19:06:57.110" v="1243" actId="14734"/>
        <pc:sldMkLst>
          <pc:docMk/>
          <pc:sldMk cId="1298511442" sldId="510"/>
        </pc:sldMkLst>
        <pc:graphicFrameChg chg="modGraphic">
          <ac:chgData name="From Loraine and Jessica" userId="911934a173fbc612" providerId="LiveId" clId="{485F0ED6-9135-48D0-90AA-6F4991E3F7B9}" dt="2023-11-09T19:06:57.110" v="1243" actId="14734"/>
          <ac:graphicFrameMkLst>
            <pc:docMk/>
            <pc:sldMk cId="1298511442" sldId="510"/>
            <ac:graphicFrameMk id="4" creationId="{8A4575A6-AAFC-8743-B5C6-B5A4073C4FA6}"/>
          </ac:graphicFrameMkLst>
        </pc:graphicFrameChg>
      </pc:sldChg>
      <pc:sldChg chg="modSp add del mod">
        <pc:chgData name="From Loraine and Jessica" userId="911934a173fbc612" providerId="LiveId" clId="{485F0ED6-9135-48D0-90AA-6F4991E3F7B9}" dt="2023-11-13T17:14:20.740" v="1968" actId="47"/>
        <pc:sldMkLst>
          <pc:docMk/>
          <pc:sldMk cId="1456632063" sldId="535"/>
        </pc:sldMkLst>
        <pc:spChg chg="mod">
          <ac:chgData name="From Loraine and Jessica" userId="911934a173fbc612" providerId="LiveId" clId="{485F0ED6-9135-48D0-90AA-6F4991E3F7B9}" dt="2023-11-08T19:55:10.700" v="1214" actId="6549"/>
          <ac:spMkLst>
            <pc:docMk/>
            <pc:sldMk cId="1456632063" sldId="535"/>
            <ac:spMk id="19" creationId="{AF8FA665-F91B-CC59-EA4F-AE85F664DD20}"/>
          </ac:spMkLst>
        </pc:spChg>
        <pc:spChg chg="mod">
          <ac:chgData name="From Loraine and Jessica" userId="911934a173fbc612" providerId="LiveId" clId="{485F0ED6-9135-48D0-90AA-6F4991E3F7B9}" dt="2023-11-08T19:54:28.060" v="1207" actId="20577"/>
          <ac:spMkLst>
            <pc:docMk/>
            <pc:sldMk cId="1456632063" sldId="535"/>
            <ac:spMk id="20" creationId="{CD100F0E-5A04-3EF9-2ED0-EA56DDFC70A4}"/>
          </ac:spMkLst>
        </pc:spChg>
        <pc:spChg chg="mod">
          <ac:chgData name="From Loraine and Jessica" userId="911934a173fbc612" providerId="LiveId" clId="{485F0ED6-9135-48D0-90AA-6F4991E3F7B9}" dt="2023-11-08T19:44:10.063" v="1141" actId="20577"/>
          <ac:spMkLst>
            <pc:docMk/>
            <pc:sldMk cId="1456632063" sldId="535"/>
            <ac:spMk id="22" creationId="{6F132F43-E353-151D-9B7A-35740C48934B}"/>
          </ac:spMkLst>
        </pc:spChg>
        <pc:spChg chg="mod">
          <ac:chgData name="From Loraine and Jessica" userId="911934a173fbc612" providerId="LiveId" clId="{485F0ED6-9135-48D0-90AA-6F4991E3F7B9}" dt="2023-11-08T19:53:03.028" v="1203" actId="20577"/>
          <ac:spMkLst>
            <pc:docMk/>
            <pc:sldMk cId="1456632063" sldId="535"/>
            <ac:spMk id="24" creationId="{A2E15A72-69A2-6F03-371D-814C4DAFD790}"/>
          </ac:spMkLst>
        </pc:spChg>
        <pc:picChg chg="mod">
          <ac:chgData name="From Loraine and Jessica" userId="911934a173fbc612" providerId="LiveId" clId="{485F0ED6-9135-48D0-90AA-6F4991E3F7B9}" dt="2023-11-08T01:38:46.625" v="762" actId="14100"/>
          <ac:picMkLst>
            <pc:docMk/>
            <pc:sldMk cId="1456632063" sldId="535"/>
            <ac:picMk id="2" creationId="{99C7EEA9-C45B-30F3-7902-11FD6724FC7F}"/>
          </ac:picMkLst>
        </pc:picChg>
        <pc:picChg chg="mod">
          <ac:chgData name="From Loraine and Jessica" userId="911934a173fbc612" providerId="LiveId" clId="{485F0ED6-9135-48D0-90AA-6F4991E3F7B9}" dt="2023-11-07T14:40:48.443" v="1" actId="1076"/>
          <ac:picMkLst>
            <pc:docMk/>
            <pc:sldMk cId="1456632063" sldId="535"/>
            <ac:picMk id="8" creationId="{8589DC74-1327-5405-7020-21C01F7A0C25}"/>
          </ac:picMkLst>
        </pc:picChg>
      </pc:sldChg>
      <pc:sldChg chg="modSp mod">
        <pc:chgData name="From Loraine and Jessica" userId="911934a173fbc612" providerId="LiveId" clId="{485F0ED6-9135-48D0-90AA-6F4991E3F7B9}" dt="2023-11-13T18:07:31.974" v="2017" actId="1076"/>
        <pc:sldMkLst>
          <pc:docMk/>
          <pc:sldMk cId="1089153663" sldId="548"/>
        </pc:sldMkLst>
        <pc:spChg chg="mod">
          <ac:chgData name="From Loraine and Jessica" userId="911934a173fbc612" providerId="LiveId" clId="{485F0ED6-9135-48D0-90AA-6F4991E3F7B9}" dt="2023-11-13T18:07:31.974" v="2017" actId="1076"/>
          <ac:spMkLst>
            <pc:docMk/>
            <pc:sldMk cId="1089153663" sldId="548"/>
            <ac:spMk id="3" creationId="{EAFC0C11-20D4-1C62-FB12-9EB2C367AA46}"/>
          </ac:spMkLst>
        </pc:spChg>
        <pc:spChg chg="mod">
          <ac:chgData name="From Loraine and Jessica" userId="911934a173fbc612" providerId="LiveId" clId="{485F0ED6-9135-48D0-90AA-6F4991E3F7B9}" dt="2023-11-09T20:46:14.829" v="1421" actId="14100"/>
          <ac:spMkLst>
            <pc:docMk/>
            <pc:sldMk cId="1089153663" sldId="548"/>
            <ac:spMk id="6" creationId="{0D386802-B2C1-4F2F-D94B-C69BA422E813}"/>
          </ac:spMkLst>
        </pc:spChg>
      </pc:sldChg>
      <pc:sldChg chg="addSp modSp mod ord">
        <pc:chgData name="From Loraine and Jessica" userId="911934a173fbc612" providerId="LiveId" clId="{485F0ED6-9135-48D0-90AA-6F4991E3F7B9}" dt="2023-11-13T17:21:30.654" v="1972" actId="1076"/>
        <pc:sldMkLst>
          <pc:docMk/>
          <pc:sldMk cId="723935426" sldId="556"/>
        </pc:sldMkLst>
        <pc:spChg chg="mod">
          <ac:chgData name="From Loraine and Jessica" userId="911934a173fbc612" providerId="LiveId" clId="{485F0ED6-9135-48D0-90AA-6F4991E3F7B9}" dt="2023-11-13T17:21:30.654" v="1972" actId="1076"/>
          <ac:spMkLst>
            <pc:docMk/>
            <pc:sldMk cId="723935426" sldId="556"/>
            <ac:spMk id="5" creationId="{71A2AC2B-EC3D-547A-53DA-F334A09EB5E9}"/>
          </ac:spMkLst>
        </pc:spChg>
        <pc:spChg chg="mod">
          <ac:chgData name="From Loraine and Jessica" userId="911934a173fbc612" providerId="LiveId" clId="{485F0ED6-9135-48D0-90AA-6F4991E3F7B9}" dt="2023-11-08T18:33:15.223" v="830" actId="1076"/>
          <ac:spMkLst>
            <pc:docMk/>
            <pc:sldMk cId="723935426" sldId="556"/>
            <ac:spMk id="6" creationId="{080C95C0-A54F-49AD-266C-8D7C45D0F853}"/>
          </ac:spMkLst>
        </pc:spChg>
        <pc:spChg chg="add mod">
          <ac:chgData name="From Loraine and Jessica" userId="911934a173fbc612" providerId="LiveId" clId="{485F0ED6-9135-48D0-90AA-6F4991E3F7B9}" dt="2023-11-08T18:30:57.590" v="812" actId="313"/>
          <ac:spMkLst>
            <pc:docMk/>
            <pc:sldMk cId="723935426" sldId="556"/>
            <ac:spMk id="7" creationId="{64D2A471-90EA-116C-9630-5E0A44953562}"/>
          </ac:spMkLst>
        </pc:spChg>
        <pc:spChg chg="mod">
          <ac:chgData name="From Loraine and Jessica" userId="911934a173fbc612" providerId="LiveId" clId="{485F0ED6-9135-48D0-90AA-6F4991E3F7B9}" dt="2023-11-08T18:32:52.920" v="827" actId="1076"/>
          <ac:spMkLst>
            <pc:docMk/>
            <pc:sldMk cId="723935426" sldId="556"/>
            <ac:spMk id="10" creationId="{738BCF2F-270C-DF16-D12A-A84B6B562457}"/>
          </ac:spMkLst>
        </pc:spChg>
        <pc:spChg chg="add mod">
          <ac:chgData name="From Loraine and Jessica" userId="911934a173fbc612" providerId="LiveId" clId="{485F0ED6-9135-48D0-90AA-6F4991E3F7B9}" dt="2023-11-08T18:34:05.246" v="835" actId="1076"/>
          <ac:spMkLst>
            <pc:docMk/>
            <pc:sldMk cId="723935426" sldId="556"/>
            <ac:spMk id="11" creationId="{2590BE61-6A27-C962-37ED-7DA33980491E}"/>
          </ac:spMkLst>
        </pc:spChg>
        <pc:graphicFrameChg chg="mod modGraphic">
          <ac:chgData name="From Loraine and Jessica" userId="911934a173fbc612" providerId="LiveId" clId="{485F0ED6-9135-48D0-90AA-6F4991E3F7B9}" dt="2023-11-13T17:14:52.099" v="1971" actId="1076"/>
          <ac:graphicFrameMkLst>
            <pc:docMk/>
            <pc:sldMk cId="723935426" sldId="556"/>
            <ac:graphicFrameMk id="4" creationId="{CF562BFE-62AB-66F6-CCA3-2C25883D7612}"/>
          </ac:graphicFrameMkLst>
        </pc:graphicFrameChg>
        <pc:picChg chg="add mod">
          <ac:chgData name="From Loraine and Jessica" userId="911934a173fbc612" providerId="LiveId" clId="{485F0ED6-9135-48D0-90AA-6F4991E3F7B9}" dt="2023-11-13T17:14:31.315" v="1969" actId="14100"/>
          <ac:picMkLst>
            <pc:docMk/>
            <pc:sldMk cId="723935426" sldId="556"/>
            <ac:picMk id="8" creationId="{DE8A3D6D-FCAD-1290-9884-1D9AE95E8F79}"/>
          </ac:picMkLst>
        </pc:picChg>
        <pc:picChg chg="mod">
          <ac:chgData name="From Loraine and Jessica" userId="911934a173fbc612" providerId="LiveId" clId="{485F0ED6-9135-48D0-90AA-6F4991E3F7B9}" dt="2023-11-08T18:30:07.146" v="795" actId="1076"/>
          <ac:picMkLst>
            <pc:docMk/>
            <pc:sldMk cId="723935426" sldId="556"/>
            <ac:picMk id="9" creationId="{EEF5B0DB-84D6-C05F-5A8E-03D5D377FBBC}"/>
          </ac:picMkLst>
        </pc:picChg>
        <pc:picChg chg="add mod ord">
          <ac:chgData name="From Loraine and Jessica" userId="911934a173fbc612" providerId="LiveId" clId="{485F0ED6-9135-48D0-90AA-6F4991E3F7B9}" dt="2023-11-09T20:41:35.906" v="1399" actId="1076"/>
          <ac:picMkLst>
            <pc:docMk/>
            <pc:sldMk cId="723935426" sldId="556"/>
            <ac:picMk id="15" creationId="{F4312FFE-A3AF-4289-B6D2-0CD240A641D3}"/>
          </ac:picMkLst>
        </pc:picChg>
        <pc:picChg chg="mod">
          <ac:chgData name="From Loraine and Jessica" userId="911934a173fbc612" providerId="LiveId" clId="{485F0ED6-9135-48D0-90AA-6F4991E3F7B9}" dt="2023-11-08T18:32:02.826" v="817" actId="1076"/>
          <ac:picMkLst>
            <pc:docMk/>
            <pc:sldMk cId="723935426" sldId="556"/>
            <ac:picMk id="17" creationId="{2ECA7A60-6903-89B0-805B-1B01E09D4B02}"/>
          </ac:picMkLst>
        </pc:picChg>
        <pc:picChg chg="mod">
          <ac:chgData name="From Loraine and Jessica" userId="911934a173fbc612" providerId="LiveId" clId="{485F0ED6-9135-48D0-90AA-6F4991E3F7B9}" dt="2023-11-08T18:33:17.334" v="831" actId="1076"/>
          <ac:picMkLst>
            <pc:docMk/>
            <pc:sldMk cId="723935426" sldId="556"/>
            <ac:picMk id="18" creationId="{C9C61218-82A9-07E8-58D0-E6AAB2852CA1}"/>
          </ac:picMkLst>
        </pc:picChg>
      </pc:sldChg>
      <pc:sldChg chg="addSp modSp mod">
        <pc:chgData name="From Loraine and Jessica" userId="911934a173fbc612" providerId="LiveId" clId="{485F0ED6-9135-48D0-90AA-6F4991E3F7B9}" dt="2023-11-13T17:55:42.634" v="2015" actId="1076"/>
        <pc:sldMkLst>
          <pc:docMk/>
          <pc:sldMk cId="2891725664" sldId="571"/>
        </pc:sldMkLst>
        <pc:spChg chg="mod">
          <ac:chgData name="From Loraine and Jessica" userId="911934a173fbc612" providerId="LiveId" clId="{485F0ED6-9135-48D0-90AA-6F4991E3F7B9}" dt="2023-11-13T17:54:38.362" v="2008" actId="14100"/>
          <ac:spMkLst>
            <pc:docMk/>
            <pc:sldMk cId="2891725664" sldId="571"/>
            <ac:spMk id="2" creationId="{A03DD092-76A1-6383-3253-BAF46C1AC398}"/>
          </ac:spMkLst>
        </pc:spChg>
        <pc:spChg chg="mod">
          <ac:chgData name="From Loraine and Jessica" userId="911934a173fbc612" providerId="LiveId" clId="{485F0ED6-9135-48D0-90AA-6F4991E3F7B9}" dt="2023-11-13T17:55:36.484" v="2014" actId="14100"/>
          <ac:spMkLst>
            <pc:docMk/>
            <pc:sldMk cId="2891725664" sldId="571"/>
            <ac:spMk id="3" creationId="{28A1C2F3-9EBA-5CBE-E344-3338300D7A53}"/>
          </ac:spMkLst>
        </pc:spChg>
        <pc:picChg chg="add mod">
          <ac:chgData name="From Loraine and Jessica" userId="911934a173fbc612" providerId="LiveId" clId="{485F0ED6-9135-48D0-90AA-6F4991E3F7B9}" dt="2023-11-13T17:54:51.958" v="2009" actId="14100"/>
          <ac:picMkLst>
            <pc:docMk/>
            <pc:sldMk cId="2891725664" sldId="571"/>
            <ac:picMk id="4" creationId="{1EEAFB90-7EB8-74A9-699A-54DD2D8DD649}"/>
          </ac:picMkLst>
        </pc:picChg>
        <pc:picChg chg="mod">
          <ac:chgData name="From Loraine and Jessica" userId="911934a173fbc612" providerId="LiveId" clId="{485F0ED6-9135-48D0-90AA-6F4991E3F7B9}" dt="2023-11-13T17:55:42.634" v="2015" actId="1076"/>
          <ac:picMkLst>
            <pc:docMk/>
            <pc:sldMk cId="2891725664" sldId="571"/>
            <ac:picMk id="5" creationId="{202314D2-10A2-182D-6284-C8E0B31EBE0C}"/>
          </ac:picMkLst>
        </pc:picChg>
      </pc:sldChg>
      <pc:sldChg chg="del">
        <pc:chgData name="From Loraine and Jessica" userId="911934a173fbc612" providerId="LiveId" clId="{485F0ED6-9135-48D0-90AA-6F4991E3F7B9}" dt="2023-11-08T18:34:43.925" v="836" actId="47"/>
        <pc:sldMkLst>
          <pc:docMk/>
          <pc:sldMk cId="147694305" sldId="2027"/>
        </pc:sldMkLst>
      </pc:sldChg>
      <pc:sldChg chg="ord">
        <pc:chgData name="From Loraine and Jessica" userId="911934a173fbc612" providerId="LiveId" clId="{485F0ED6-9135-48D0-90AA-6F4991E3F7B9}" dt="2023-11-13T16:55:04.859" v="1572"/>
        <pc:sldMkLst>
          <pc:docMk/>
          <pc:sldMk cId="1302712091" sldId="2029"/>
        </pc:sldMkLst>
      </pc:sldChg>
      <pc:sldChg chg="modSp mod">
        <pc:chgData name="From Loraine and Jessica" userId="911934a173fbc612" providerId="LiveId" clId="{485F0ED6-9135-48D0-90AA-6F4991E3F7B9}" dt="2023-11-09T20:51:53.694" v="1479" actId="313"/>
        <pc:sldMkLst>
          <pc:docMk/>
          <pc:sldMk cId="2929675350" sldId="2030"/>
        </pc:sldMkLst>
        <pc:spChg chg="mod">
          <ac:chgData name="From Loraine and Jessica" userId="911934a173fbc612" providerId="LiveId" clId="{485F0ED6-9135-48D0-90AA-6F4991E3F7B9}" dt="2023-11-08T18:39:06.080" v="848" actId="207"/>
          <ac:spMkLst>
            <pc:docMk/>
            <pc:sldMk cId="2929675350" sldId="2030"/>
            <ac:spMk id="3" creationId="{8589AE09-B743-CAAF-0CB3-36DDFE081EDF}"/>
          </ac:spMkLst>
        </pc:spChg>
        <pc:spChg chg="mod">
          <ac:chgData name="From Loraine and Jessica" userId="911934a173fbc612" providerId="LiveId" clId="{485F0ED6-9135-48D0-90AA-6F4991E3F7B9}" dt="2023-11-09T20:51:53.694" v="1479" actId="313"/>
          <ac:spMkLst>
            <pc:docMk/>
            <pc:sldMk cId="2929675350" sldId="2030"/>
            <ac:spMk id="4" creationId="{4C76CAC2-D855-D3E2-050A-765855CB325E}"/>
          </ac:spMkLst>
        </pc:spChg>
      </pc:sldChg>
      <pc:sldChg chg="addSp delSp modSp mod ord">
        <pc:chgData name="From Loraine and Jessica" userId="911934a173fbc612" providerId="LiveId" clId="{485F0ED6-9135-48D0-90AA-6F4991E3F7B9}" dt="2023-11-09T19:04:15.158" v="1221"/>
        <pc:sldMkLst>
          <pc:docMk/>
          <pc:sldMk cId="461753930" sldId="2031"/>
        </pc:sldMkLst>
        <pc:spChg chg="mod">
          <ac:chgData name="From Loraine and Jessica" userId="911934a173fbc612" providerId="LiveId" clId="{485F0ED6-9135-48D0-90AA-6F4991E3F7B9}" dt="2023-11-08T00:28:51.022" v="583" actId="1076"/>
          <ac:spMkLst>
            <pc:docMk/>
            <pc:sldMk cId="461753930" sldId="2031"/>
            <ac:spMk id="2" creationId="{877E4B14-7B46-FE86-9ACF-D95ADBFEB69F}"/>
          </ac:spMkLst>
        </pc:spChg>
        <pc:spChg chg="mod">
          <ac:chgData name="From Loraine and Jessica" userId="911934a173fbc612" providerId="LiveId" clId="{485F0ED6-9135-48D0-90AA-6F4991E3F7B9}" dt="2023-11-08T00:29:00.654" v="584" actId="1076"/>
          <ac:spMkLst>
            <pc:docMk/>
            <pc:sldMk cId="461753930" sldId="2031"/>
            <ac:spMk id="3" creationId="{59D39910-9A79-2945-D926-17AE979B4361}"/>
          </ac:spMkLst>
        </pc:spChg>
        <pc:spChg chg="mod">
          <ac:chgData name="From Loraine and Jessica" userId="911934a173fbc612" providerId="LiveId" clId="{485F0ED6-9135-48D0-90AA-6F4991E3F7B9}" dt="2023-11-08T00:17:42.947" v="553" actId="20577"/>
          <ac:spMkLst>
            <pc:docMk/>
            <pc:sldMk cId="461753930" sldId="2031"/>
            <ac:spMk id="4" creationId="{6C1D7F7B-7EB1-F813-E9F4-92E09E5B1450}"/>
          </ac:spMkLst>
        </pc:spChg>
        <pc:spChg chg="add mod">
          <ac:chgData name="From Loraine and Jessica" userId="911934a173fbc612" providerId="LiveId" clId="{485F0ED6-9135-48D0-90AA-6F4991E3F7B9}" dt="2023-11-08T00:28:01.548" v="577" actId="313"/>
          <ac:spMkLst>
            <pc:docMk/>
            <pc:sldMk cId="461753930" sldId="2031"/>
            <ac:spMk id="15" creationId="{8923E4F0-78EC-C5E1-6DD3-E5B68D11CFAC}"/>
          </ac:spMkLst>
        </pc:spChg>
        <pc:picChg chg="del">
          <ac:chgData name="From Loraine and Jessica" userId="911934a173fbc612" providerId="LiveId" clId="{485F0ED6-9135-48D0-90AA-6F4991E3F7B9}" dt="2023-11-08T00:17:50.742" v="554" actId="478"/>
          <ac:picMkLst>
            <pc:docMk/>
            <pc:sldMk cId="461753930" sldId="2031"/>
            <ac:picMk id="12" creationId="{CB8B9811-1EE9-F4DF-1F6A-22DEF11D4C3E}"/>
          </ac:picMkLst>
        </pc:picChg>
        <pc:picChg chg="add mod modCrop">
          <ac:chgData name="From Loraine and Jessica" userId="911934a173fbc612" providerId="LiveId" clId="{485F0ED6-9135-48D0-90AA-6F4991E3F7B9}" dt="2023-11-08T00:29:21.656" v="586" actId="1076"/>
          <ac:picMkLst>
            <pc:docMk/>
            <pc:sldMk cId="461753930" sldId="2031"/>
            <ac:picMk id="14" creationId="{FF6C9F94-E6AA-3944-4AD7-F00B894B6FC3}"/>
          </ac:picMkLst>
        </pc:picChg>
      </pc:sldChg>
      <pc:sldChg chg="addSp modSp del mod">
        <pc:chgData name="From Loraine and Jessica" userId="911934a173fbc612" providerId="LiveId" clId="{485F0ED6-9135-48D0-90AA-6F4991E3F7B9}" dt="2023-11-07T23:21:11.870" v="129" actId="47"/>
        <pc:sldMkLst>
          <pc:docMk/>
          <pc:sldMk cId="4017191126" sldId="2032"/>
        </pc:sldMkLst>
        <pc:picChg chg="mod modCrop">
          <ac:chgData name="From Loraine and Jessica" userId="911934a173fbc612" providerId="LiveId" clId="{485F0ED6-9135-48D0-90AA-6F4991E3F7B9}" dt="2023-11-07T21:54:50.691" v="73" actId="14100"/>
          <ac:picMkLst>
            <pc:docMk/>
            <pc:sldMk cId="4017191126" sldId="2032"/>
            <ac:picMk id="5" creationId="{64CBB440-8AF3-C3F2-B96B-06351AF65F2A}"/>
          </ac:picMkLst>
        </pc:picChg>
        <pc:picChg chg="add mod ord modCrop">
          <ac:chgData name="From Loraine and Jessica" userId="911934a173fbc612" providerId="LiveId" clId="{485F0ED6-9135-48D0-90AA-6F4991E3F7B9}" dt="2023-11-07T21:33:38.686" v="54" actId="1076"/>
          <ac:picMkLst>
            <pc:docMk/>
            <pc:sldMk cId="4017191126" sldId="2032"/>
            <ac:picMk id="11" creationId="{598811CD-9797-D2ED-B76A-8CBF138BE1E0}"/>
          </ac:picMkLst>
        </pc:picChg>
      </pc:sldChg>
      <pc:sldChg chg="new del">
        <pc:chgData name="From Loraine and Jessica" userId="911934a173fbc612" providerId="LiveId" clId="{485F0ED6-9135-48D0-90AA-6F4991E3F7B9}" dt="2023-11-07T21:49:06.912" v="56" actId="47"/>
        <pc:sldMkLst>
          <pc:docMk/>
          <pc:sldMk cId="829922635" sldId="2033"/>
        </pc:sldMkLst>
      </pc:sldChg>
      <pc:sldChg chg="addSp delSp modSp add mod ord">
        <pc:chgData name="From Loraine and Jessica" userId="911934a173fbc612" providerId="LiveId" clId="{485F0ED6-9135-48D0-90AA-6F4991E3F7B9}" dt="2023-11-09T19:11:08.624" v="1255" actId="14100"/>
        <pc:sldMkLst>
          <pc:docMk/>
          <pc:sldMk cId="1686119060" sldId="2033"/>
        </pc:sldMkLst>
        <pc:spChg chg="mod">
          <ac:chgData name="From Loraine and Jessica" userId="911934a173fbc612" providerId="LiveId" clId="{485F0ED6-9135-48D0-90AA-6F4991E3F7B9}" dt="2023-11-07T22:58:56.730" v="120" actId="14100"/>
          <ac:spMkLst>
            <pc:docMk/>
            <pc:sldMk cId="1686119060" sldId="2033"/>
            <ac:spMk id="6" creationId="{019B5038-9A26-8CB9-1171-B62EEEE578B7}"/>
          </ac:spMkLst>
        </pc:spChg>
        <pc:spChg chg="del">
          <ac:chgData name="From Loraine and Jessica" userId="911934a173fbc612" providerId="LiveId" clId="{485F0ED6-9135-48D0-90AA-6F4991E3F7B9}" dt="2023-11-07T21:54:10.914" v="69" actId="478"/>
          <ac:spMkLst>
            <pc:docMk/>
            <pc:sldMk cId="1686119060" sldId="2033"/>
            <ac:spMk id="7" creationId="{81F885D7-26CB-0BD3-CCD3-6414896D8AE2}"/>
          </ac:spMkLst>
        </pc:spChg>
        <pc:spChg chg="mod ord">
          <ac:chgData name="From Loraine and Jessica" userId="911934a173fbc612" providerId="LiveId" clId="{485F0ED6-9135-48D0-90AA-6F4991E3F7B9}" dt="2023-11-08T19:15:33.688" v="979" actId="1076"/>
          <ac:spMkLst>
            <pc:docMk/>
            <pc:sldMk cId="1686119060" sldId="2033"/>
            <ac:spMk id="8" creationId="{2E00FF23-2EA2-8047-856D-E534D05210B7}"/>
          </ac:spMkLst>
        </pc:spChg>
        <pc:spChg chg="mod">
          <ac:chgData name="From Loraine and Jessica" userId="911934a173fbc612" providerId="LiveId" clId="{485F0ED6-9135-48D0-90AA-6F4991E3F7B9}" dt="2023-11-08T19:15:26.408" v="978" actId="1076"/>
          <ac:spMkLst>
            <pc:docMk/>
            <pc:sldMk cId="1686119060" sldId="2033"/>
            <ac:spMk id="9" creationId="{ED7340CD-C0F1-E583-8B85-9D934E3C0B6B}"/>
          </ac:spMkLst>
        </pc:spChg>
        <pc:spChg chg="add mod">
          <ac:chgData name="From Loraine and Jessica" userId="911934a173fbc612" providerId="LiveId" clId="{485F0ED6-9135-48D0-90AA-6F4991E3F7B9}" dt="2023-11-07T23:00:20.432" v="127" actId="2085"/>
          <ac:spMkLst>
            <pc:docMk/>
            <pc:sldMk cId="1686119060" sldId="2033"/>
            <ac:spMk id="15" creationId="{0B64E5E7-FED8-69EF-88B8-0350948CC963}"/>
          </ac:spMkLst>
        </pc:spChg>
        <pc:spChg chg="add mod">
          <ac:chgData name="From Loraine and Jessica" userId="911934a173fbc612" providerId="LiveId" clId="{485F0ED6-9135-48D0-90AA-6F4991E3F7B9}" dt="2023-11-08T19:17:28.532" v="995" actId="20577"/>
          <ac:spMkLst>
            <pc:docMk/>
            <pc:sldMk cId="1686119060" sldId="2033"/>
            <ac:spMk id="19" creationId="{93B5D9B6-3523-6F5C-D487-DA89503030C6}"/>
          </ac:spMkLst>
        </pc:spChg>
        <pc:picChg chg="add del mod">
          <ac:chgData name="From Loraine and Jessica" userId="911934a173fbc612" providerId="LiveId" clId="{485F0ED6-9135-48D0-90AA-6F4991E3F7B9}" dt="2023-11-07T22:26:33.887" v="79" actId="931"/>
          <ac:picMkLst>
            <pc:docMk/>
            <pc:sldMk cId="1686119060" sldId="2033"/>
            <ac:picMk id="3" creationId="{DA617801-1A70-F12A-190F-C8F94294AEDE}"/>
          </ac:picMkLst>
        </pc:picChg>
        <pc:picChg chg="mod modCrop">
          <ac:chgData name="From Loraine and Jessica" userId="911934a173fbc612" providerId="LiveId" clId="{485F0ED6-9135-48D0-90AA-6F4991E3F7B9}" dt="2023-11-07T22:29:41.311" v="106" actId="14100"/>
          <ac:picMkLst>
            <pc:docMk/>
            <pc:sldMk cId="1686119060" sldId="2033"/>
            <ac:picMk id="5" creationId="{64CBB440-8AF3-C3F2-B96B-06351AF65F2A}"/>
          </ac:picMkLst>
        </pc:picChg>
        <pc:picChg chg="add mod modCrop">
          <ac:chgData name="From Loraine and Jessica" userId="911934a173fbc612" providerId="LiveId" clId="{485F0ED6-9135-48D0-90AA-6F4991E3F7B9}" dt="2023-11-07T22:29:37.636" v="105" actId="14100"/>
          <ac:picMkLst>
            <pc:docMk/>
            <pc:sldMk cId="1686119060" sldId="2033"/>
            <ac:picMk id="10" creationId="{D0A5072C-6AFC-FA59-06B3-7CCD36E0F498}"/>
          </ac:picMkLst>
        </pc:picChg>
        <pc:picChg chg="mod ord modCrop">
          <ac:chgData name="From Loraine and Jessica" userId="911934a173fbc612" providerId="LiveId" clId="{485F0ED6-9135-48D0-90AA-6F4991E3F7B9}" dt="2023-11-07T23:00:42.079" v="128" actId="1076"/>
          <ac:picMkLst>
            <pc:docMk/>
            <pc:sldMk cId="1686119060" sldId="2033"/>
            <ac:picMk id="11" creationId="{598811CD-9797-D2ED-B76A-8CBF138BE1E0}"/>
          </ac:picMkLst>
        </pc:picChg>
        <pc:picChg chg="add mod ord modCrop">
          <ac:chgData name="From Loraine and Jessica" userId="911934a173fbc612" providerId="LiveId" clId="{485F0ED6-9135-48D0-90AA-6F4991E3F7B9}" dt="2023-11-07T22:30:54.216" v="108" actId="1076"/>
          <ac:picMkLst>
            <pc:docMk/>
            <pc:sldMk cId="1686119060" sldId="2033"/>
            <ac:picMk id="13" creationId="{55B5CB2E-5C20-35B1-0951-6D5FFDB5C23F}"/>
          </ac:picMkLst>
        </pc:picChg>
        <pc:picChg chg="add mod ord">
          <ac:chgData name="From Loraine and Jessica" userId="911934a173fbc612" providerId="LiveId" clId="{485F0ED6-9135-48D0-90AA-6F4991E3F7B9}" dt="2023-11-08T18:53:02.809" v="890" actId="14100"/>
          <ac:picMkLst>
            <pc:docMk/>
            <pc:sldMk cId="1686119060" sldId="2033"/>
            <ac:picMk id="14" creationId="{8BBD58DF-CF0C-36CF-6118-BF5711532F2D}"/>
          </ac:picMkLst>
        </pc:picChg>
        <pc:picChg chg="add mod">
          <ac:chgData name="From Loraine and Jessica" userId="911934a173fbc612" providerId="LiveId" clId="{485F0ED6-9135-48D0-90AA-6F4991E3F7B9}" dt="2023-11-08T19:12:12.804" v="961" actId="14100"/>
          <ac:picMkLst>
            <pc:docMk/>
            <pc:sldMk cId="1686119060" sldId="2033"/>
            <ac:picMk id="17" creationId="{F676ACE1-CDD9-15CF-451B-9C12BA80E17F}"/>
          </ac:picMkLst>
        </pc:picChg>
        <pc:picChg chg="add mod">
          <ac:chgData name="From Loraine and Jessica" userId="911934a173fbc612" providerId="LiveId" clId="{485F0ED6-9135-48D0-90AA-6F4991E3F7B9}" dt="2023-11-08T19:14:55.482" v="976" actId="1076"/>
          <ac:picMkLst>
            <pc:docMk/>
            <pc:sldMk cId="1686119060" sldId="2033"/>
            <ac:picMk id="18" creationId="{5FBE8B4E-4015-A2C1-AC45-57D6D8CBB3A4}"/>
          </ac:picMkLst>
        </pc:picChg>
        <pc:picChg chg="add mod modCrop">
          <ac:chgData name="From Loraine and Jessica" userId="911934a173fbc612" providerId="LiveId" clId="{485F0ED6-9135-48D0-90AA-6F4991E3F7B9}" dt="2023-11-09T19:11:08.624" v="1255" actId="14100"/>
          <ac:picMkLst>
            <pc:docMk/>
            <pc:sldMk cId="1686119060" sldId="2033"/>
            <ac:picMk id="21" creationId="{37CDB814-C74A-71A0-E141-7466E850FB4E}"/>
          </ac:picMkLst>
        </pc:picChg>
      </pc:sldChg>
      <pc:sldChg chg="addSp modSp add mod">
        <pc:chgData name="From Loraine and Jessica" userId="911934a173fbc612" providerId="LiveId" clId="{485F0ED6-9135-48D0-90AA-6F4991E3F7B9}" dt="2023-11-13T17:53:10.195" v="2005" actId="1076"/>
        <pc:sldMkLst>
          <pc:docMk/>
          <pc:sldMk cId="24150758" sldId="2034"/>
        </pc:sldMkLst>
        <pc:spChg chg="mod">
          <ac:chgData name="From Loraine and Jessica" userId="911934a173fbc612" providerId="LiveId" clId="{485F0ED6-9135-48D0-90AA-6F4991E3F7B9}" dt="2023-11-13T17:53:00.135" v="2004" actId="20577"/>
          <ac:spMkLst>
            <pc:docMk/>
            <pc:sldMk cId="24150758" sldId="2034"/>
            <ac:spMk id="3" creationId="{8589AE09-B743-CAAF-0CB3-36DDFE081EDF}"/>
          </ac:spMkLst>
        </pc:spChg>
        <pc:spChg chg="mod">
          <ac:chgData name="From Loraine and Jessica" userId="911934a173fbc612" providerId="LiveId" clId="{485F0ED6-9135-48D0-90AA-6F4991E3F7B9}" dt="2023-11-08T02:04:59.997" v="777"/>
          <ac:spMkLst>
            <pc:docMk/>
            <pc:sldMk cId="24150758" sldId="2034"/>
            <ac:spMk id="4" creationId="{4C76CAC2-D855-D3E2-050A-765855CB325E}"/>
          </ac:spMkLst>
        </pc:spChg>
        <pc:picChg chg="add mod ord">
          <ac:chgData name="From Loraine and Jessica" userId="911934a173fbc612" providerId="LiveId" clId="{485F0ED6-9135-48D0-90AA-6F4991E3F7B9}" dt="2023-11-13T17:53:10.195" v="2005" actId="1076"/>
          <ac:picMkLst>
            <pc:docMk/>
            <pc:sldMk cId="24150758" sldId="2034"/>
            <ac:picMk id="5" creationId="{18FDC8AB-B66B-7A20-C067-69FF15ACA6FB}"/>
          </ac:picMkLst>
        </pc:picChg>
      </pc:sldChg>
      <pc:sldChg chg="addSp modSp add mod">
        <pc:chgData name="From Loraine and Jessica" userId="911934a173fbc612" providerId="LiveId" clId="{485F0ED6-9135-48D0-90AA-6F4991E3F7B9}" dt="2023-11-13T17:29:46.125" v="1997" actId="1076"/>
        <pc:sldMkLst>
          <pc:docMk/>
          <pc:sldMk cId="3376924942" sldId="2035"/>
        </pc:sldMkLst>
        <pc:spChg chg="mod">
          <ac:chgData name="From Loraine and Jessica" userId="911934a173fbc612" providerId="LiveId" clId="{485F0ED6-9135-48D0-90AA-6F4991E3F7B9}" dt="2023-11-13T17:29:46.125" v="1997" actId="1076"/>
          <ac:spMkLst>
            <pc:docMk/>
            <pc:sldMk cId="3376924942" sldId="2035"/>
            <ac:spMk id="3" creationId="{8589AE09-B743-CAAF-0CB3-36DDFE081EDF}"/>
          </ac:spMkLst>
        </pc:spChg>
        <pc:spChg chg="mod">
          <ac:chgData name="From Loraine and Jessica" userId="911934a173fbc612" providerId="LiveId" clId="{485F0ED6-9135-48D0-90AA-6F4991E3F7B9}" dt="2023-11-08T02:04:59.997" v="777"/>
          <ac:spMkLst>
            <pc:docMk/>
            <pc:sldMk cId="3376924942" sldId="2035"/>
            <ac:spMk id="4" creationId="{4C76CAC2-D855-D3E2-050A-765855CB325E}"/>
          </ac:spMkLst>
        </pc:spChg>
        <pc:picChg chg="add mod">
          <ac:chgData name="From Loraine and Jessica" userId="911934a173fbc612" providerId="LiveId" clId="{485F0ED6-9135-48D0-90AA-6F4991E3F7B9}" dt="2023-11-13T17:22:31.593" v="1996" actId="1076"/>
          <ac:picMkLst>
            <pc:docMk/>
            <pc:sldMk cId="3376924942" sldId="2035"/>
            <ac:picMk id="5" creationId="{7DC5375C-7440-9C34-5907-C185DD93D54F}"/>
          </ac:picMkLst>
        </pc:picChg>
        <pc:picChg chg="add mod">
          <ac:chgData name="From Loraine and Jessica" userId="911934a173fbc612" providerId="LiveId" clId="{485F0ED6-9135-48D0-90AA-6F4991E3F7B9}" dt="2023-11-13T17:04:19.928" v="1604" actId="1076"/>
          <ac:picMkLst>
            <pc:docMk/>
            <pc:sldMk cId="3376924942" sldId="2035"/>
            <ac:picMk id="6" creationId="{1193541B-B6A7-46BD-F900-A954D1D35265}"/>
          </ac:picMkLst>
        </pc:picChg>
      </pc:sldChg>
      <pc:sldChg chg="addSp delSp modSp add mod">
        <pc:chgData name="From Loraine and Jessica" userId="911934a173fbc612" providerId="LiveId" clId="{485F0ED6-9135-48D0-90AA-6F4991E3F7B9}" dt="2023-11-13T18:02:51.052" v="2016" actId="1076"/>
        <pc:sldMkLst>
          <pc:docMk/>
          <pc:sldMk cId="1528763664" sldId="2036"/>
        </pc:sldMkLst>
        <pc:spChg chg="add del mod">
          <ac:chgData name="From Loraine and Jessica" userId="911934a173fbc612" providerId="LiveId" clId="{485F0ED6-9135-48D0-90AA-6F4991E3F7B9}" dt="2023-11-13T17:13:36.830" v="1966" actId="6549"/>
          <ac:spMkLst>
            <pc:docMk/>
            <pc:sldMk cId="1528763664" sldId="2036"/>
            <ac:spMk id="3" creationId="{8589AE09-B743-CAAF-0CB3-36DDFE081EDF}"/>
          </ac:spMkLst>
        </pc:spChg>
        <pc:spChg chg="mod">
          <ac:chgData name="From Loraine and Jessica" userId="911934a173fbc612" providerId="LiveId" clId="{485F0ED6-9135-48D0-90AA-6F4991E3F7B9}" dt="2023-11-08T02:04:59.997" v="777"/>
          <ac:spMkLst>
            <pc:docMk/>
            <pc:sldMk cId="1528763664" sldId="2036"/>
            <ac:spMk id="4" creationId="{4C76CAC2-D855-D3E2-050A-765855CB325E}"/>
          </ac:spMkLst>
        </pc:spChg>
        <pc:spChg chg="add del mod">
          <ac:chgData name="From Loraine and Jessica" userId="911934a173fbc612" providerId="LiveId" clId="{485F0ED6-9135-48D0-90AA-6F4991E3F7B9}" dt="2023-11-08T18:44:06.831" v="882" actId="478"/>
          <ac:spMkLst>
            <pc:docMk/>
            <pc:sldMk cId="1528763664" sldId="2036"/>
            <ac:spMk id="6" creationId="{31CB4025-5221-43B6-BA4D-2EB1EB7AB9B7}"/>
          </ac:spMkLst>
        </pc:spChg>
        <pc:picChg chg="add mod">
          <ac:chgData name="From Loraine and Jessica" userId="911934a173fbc612" providerId="LiveId" clId="{485F0ED6-9135-48D0-90AA-6F4991E3F7B9}" dt="2023-11-13T17:11:26.918" v="1927" actId="1076"/>
          <ac:picMkLst>
            <pc:docMk/>
            <pc:sldMk cId="1528763664" sldId="2036"/>
            <ac:picMk id="5" creationId="{DFCA847F-9AC2-65A2-7416-6FA4BC0FCD32}"/>
          </ac:picMkLst>
        </pc:picChg>
        <pc:picChg chg="add mod">
          <ac:chgData name="From Loraine and Jessica" userId="911934a173fbc612" providerId="LiveId" clId="{485F0ED6-9135-48D0-90AA-6F4991E3F7B9}" dt="2023-11-13T18:02:51.052" v="2016" actId="1076"/>
          <ac:picMkLst>
            <pc:docMk/>
            <pc:sldMk cId="1528763664" sldId="2036"/>
            <ac:picMk id="6" creationId="{32790B4E-1341-A3F7-928E-4C380C454690}"/>
          </ac:picMkLst>
        </pc:picChg>
        <pc:picChg chg="add mod">
          <ac:chgData name="From Loraine and Jessica" userId="911934a173fbc612" providerId="LiveId" clId="{485F0ED6-9135-48D0-90AA-6F4991E3F7B9}" dt="2023-11-13T17:12:46.899" v="1965" actId="1440"/>
          <ac:picMkLst>
            <pc:docMk/>
            <pc:sldMk cId="1528763664" sldId="2036"/>
            <ac:picMk id="7" creationId="{5F1AF5A1-2FE1-835A-E932-6BAA0DAF96CB}"/>
          </ac:picMkLst>
        </pc:picChg>
      </pc:sldChg>
      <pc:sldChg chg="modSp add mod">
        <pc:chgData name="From Loraine and Jessica" userId="911934a173fbc612" providerId="LiveId" clId="{485F0ED6-9135-48D0-90AA-6F4991E3F7B9}" dt="2023-11-13T17:13:43.989" v="1967"/>
        <pc:sldMkLst>
          <pc:docMk/>
          <pc:sldMk cId="4074693255" sldId="2037"/>
        </pc:sldMkLst>
        <pc:spChg chg="mod">
          <ac:chgData name="From Loraine and Jessica" userId="911934a173fbc612" providerId="LiveId" clId="{485F0ED6-9135-48D0-90AA-6F4991E3F7B9}" dt="2023-11-13T17:13:43.989" v="1967"/>
          <ac:spMkLst>
            <pc:docMk/>
            <pc:sldMk cId="4074693255" sldId="2037"/>
            <ac:spMk id="3" creationId="{8589AE09-B743-CAAF-0CB3-36DDFE081EDF}"/>
          </ac:spMkLst>
        </pc:spChg>
        <pc:spChg chg="mod">
          <ac:chgData name="From Loraine and Jessica" userId="911934a173fbc612" providerId="LiveId" clId="{485F0ED6-9135-48D0-90AA-6F4991E3F7B9}" dt="2023-11-08T02:04:59.997" v="777"/>
          <ac:spMkLst>
            <pc:docMk/>
            <pc:sldMk cId="4074693255" sldId="2037"/>
            <ac:spMk id="4" creationId="{4C76CAC2-D855-D3E2-050A-765855CB325E}"/>
          </ac:spMkLst>
        </pc:spChg>
      </pc:sldChg>
      <pc:sldChg chg="modSp add del mod">
        <pc:chgData name="From Loraine and Jessica" userId="911934a173fbc612" providerId="LiveId" clId="{485F0ED6-9135-48D0-90AA-6F4991E3F7B9}" dt="2023-11-08T00:06:26.666" v="501" actId="47"/>
        <pc:sldMkLst>
          <pc:docMk/>
          <pc:sldMk cId="297900658" sldId="2038"/>
        </pc:sldMkLst>
        <pc:spChg chg="mod">
          <ac:chgData name="From Loraine and Jessica" userId="911934a173fbc612" providerId="LiveId" clId="{485F0ED6-9135-48D0-90AA-6F4991E3F7B9}" dt="2023-11-07T23:48:32.899" v="464" actId="20577"/>
          <ac:spMkLst>
            <pc:docMk/>
            <pc:sldMk cId="297900658" sldId="2038"/>
            <ac:spMk id="3" creationId="{8589AE09-B743-CAAF-0CB3-36DDFE081EDF}"/>
          </ac:spMkLst>
        </pc:spChg>
      </pc:sldChg>
      <pc:sldChg chg="modSp add mod">
        <pc:chgData name="From Loraine and Jessica" userId="911934a173fbc612" providerId="LiveId" clId="{485F0ED6-9135-48D0-90AA-6F4991E3F7B9}" dt="2023-11-09T20:52:59.448" v="1481" actId="20577"/>
        <pc:sldMkLst>
          <pc:docMk/>
          <pc:sldMk cId="2466607002" sldId="2038"/>
        </pc:sldMkLst>
        <pc:spChg chg="mod">
          <ac:chgData name="From Loraine and Jessica" userId="911934a173fbc612" providerId="LiveId" clId="{485F0ED6-9135-48D0-90AA-6F4991E3F7B9}" dt="2023-11-09T20:52:59.448" v="1481" actId="20577"/>
          <ac:spMkLst>
            <pc:docMk/>
            <pc:sldMk cId="2466607002" sldId="2038"/>
            <ac:spMk id="3" creationId="{8589AE09-B743-CAAF-0CB3-36DDFE081EDF}"/>
          </ac:spMkLst>
        </pc:spChg>
      </pc:sldChg>
      <pc:sldChg chg="modSp add mod">
        <pc:chgData name="From Loraine and Jessica" userId="911934a173fbc612" providerId="LiveId" clId="{485F0ED6-9135-48D0-90AA-6F4991E3F7B9}" dt="2023-11-08T19:27:00.255" v="1068" actId="20577"/>
        <pc:sldMkLst>
          <pc:docMk/>
          <pc:sldMk cId="599186717" sldId="2039"/>
        </pc:sldMkLst>
        <pc:spChg chg="mod">
          <ac:chgData name="From Loraine and Jessica" userId="911934a173fbc612" providerId="LiveId" clId="{485F0ED6-9135-48D0-90AA-6F4991E3F7B9}" dt="2023-11-08T19:27:00.255" v="1068" actId="20577"/>
          <ac:spMkLst>
            <pc:docMk/>
            <pc:sldMk cId="599186717" sldId="2039"/>
            <ac:spMk id="3" creationId="{8589AE09-B743-CAAF-0CB3-36DDFE081EDF}"/>
          </ac:spMkLst>
        </pc:spChg>
      </pc:sldChg>
      <pc:sldChg chg="addSp delSp modSp add mod">
        <pc:chgData name="From Loraine and Jessica" userId="911934a173fbc612" providerId="LiveId" clId="{485F0ED6-9135-48D0-90AA-6F4991E3F7B9}" dt="2023-11-08T19:43:06.196" v="1132" actId="1076"/>
        <pc:sldMkLst>
          <pc:docMk/>
          <pc:sldMk cId="1346615885" sldId="2040"/>
        </pc:sldMkLst>
        <pc:spChg chg="del">
          <ac:chgData name="From Loraine and Jessica" userId="911934a173fbc612" providerId="LiveId" clId="{485F0ED6-9135-48D0-90AA-6F4991E3F7B9}" dt="2023-11-08T19:42:54.181" v="1129" actId="478"/>
          <ac:spMkLst>
            <pc:docMk/>
            <pc:sldMk cId="1346615885" sldId="2040"/>
            <ac:spMk id="2" creationId="{B10FADF7-2421-3056-EE1D-D44CF26291A1}"/>
          </ac:spMkLst>
        </pc:spChg>
        <pc:spChg chg="del mod">
          <ac:chgData name="From Loraine and Jessica" userId="911934a173fbc612" providerId="LiveId" clId="{485F0ED6-9135-48D0-90AA-6F4991E3F7B9}" dt="2023-11-08T19:41:54.517" v="1113" actId="478"/>
          <ac:spMkLst>
            <pc:docMk/>
            <pc:sldMk cId="1346615885" sldId="2040"/>
            <ac:spMk id="3" creationId="{8589AE09-B743-CAAF-0CB3-36DDFE081EDF}"/>
          </ac:spMkLst>
        </pc:spChg>
        <pc:spChg chg="del mod">
          <ac:chgData name="From Loraine and Jessica" userId="911934a173fbc612" providerId="LiveId" clId="{485F0ED6-9135-48D0-90AA-6F4991E3F7B9}" dt="2023-11-08T19:42:51.483" v="1128" actId="478"/>
          <ac:spMkLst>
            <pc:docMk/>
            <pc:sldMk cId="1346615885" sldId="2040"/>
            <ac:spMk id="4" creationId="{4C76CAC2-D855-D3E2-050A-765855CB325E}"/>
          </ac:spMkLst>
        </pc:spChg>
        <pc:spChg chg="add del mod">
          <ac:chgData name="From Loraine and Jessica" userId="911934a173fbc612" providerId="LiveId" clId="{485F0ED6-9135-48D0-90AA-6F4991E3F7B9}" dt="2023-11-08T19:42:16.012" v="1115" actId="478"/>
          <ac:spMkLst>
            <pc:docMk/>
            <pc:sldMk cId="1346615885" sldId="2040"/>
            <ac:spMk id="6" creationId="{216E2844-E4B4-DFD3-92DB-F76531722F7D}"/>
          </ac:spMkLst>
        </pc:spChg>
        <pc:spChg chg="add del mod">
          <ac:chgData name="From Loraine and Jessica" userId="911934a173fbc612" providerId="LiveId" clId="{485F0ED6-9135-48D0-90AA-6F4991E3F7B9}" dt="2023-11-08T19:42:57.341" v="1130" actId="478"/>
          <ac:spMkLst>
            <pc:docMk/>
            <pc:sldMk cId="1346615885" sldId="2040"/>
            <ac:spMk id="9" creationId="{4BBB2DAE-5F79-AF1B-7A9D-063566E9EDFD}"/>
          </ac:spMkLst>
        </pc:spChg>
        <pc:picChg chg="add mod">
          <ac:chgData name="From Loraine and Jessica" userId="911934a173fbc612" providerId="LiveId" clId="{485F0ED6-9135-48D0-90AA-6F4991E3F7B9}" dt="2023-11-08T19:43:06.196" v="1132" actId="1076"/>
          <ac:picMkLst>
            <pc:docMk/>
            <pc:sldMk cId="1346615885" sldId="2040"/>
            <ac:picMk id="7" creationId="{3116F6D9-904F-DC87-70D6-6AF986399BDC}"/>
          </ac:picMkLst>
        </pc:picChg>
      </pc:sldChg>
      <pc:sldChg chg="addSp delSp modSp new mod">
        <pc:chgData name="From Loraine and Jessica" userId="911934a173fbc612" providerId="LiveId" clId="{485F0ED6-9135-48D0-90AA-6F4991E3F7B9}" dt="2023-11-13T16:53:27.140" v="1570" actId="14100"/>
        <pc:sldMkLst>
          <pc:docMk/>
          <pc:sldMk cId="3516104039" sldId="2041"/>
        </pc:sldMkLst>
        <pc:spChg chg="del">
          <ac:chgData name="From Loraine and Jessica" userId="911934a173fbc612" providerId="LiveId" clId="{485F0ED6-9135-48D0-90AA-6F4991E3F7B9}" dt="2023-11-13T16:44:02.638" v="1521" actId="478"/>
          <ac:spMkLst>
            <pc:docMk/>
            <pc:sldMk cId="3516104039" sldId="2041"/>
            <ac:spMk id="2" creationId="{27EDB333-CE6D-44F8-ED48-3EFE0117F811}"/>
          </ac:spMkLst>
        </pc:spChg>
        <pc:spChg chg="del">
          <ac:chgData name="From Loraine and Jessica" userId="911934a173fbc612" providerId="LiveId" clId="{485F0ED6-9135-48D0-90AA-6F4991E3F7B9}" dt="2023-11-13T16:37:39.218" v="1492" actId="931"/>
          <ac:spMkLst>
            <pc:docMk/>
            <pc:sldMk cId="3516104039" sldId="2041"/>
            <ac:spMk id="3" creationId="{23D51F62-1F22-1C0E-7A1E-141BED5D8CAF}"/>
          </ac:spMkLst>
        </pc:spChg>
        <pc:picChg chg="add del mod modCrop">
          <ac:chgData name="From Loraine and Jessica" userId="911934a173fbc612" providerId="LiveId" clId="{485F0ED6-9135-48D0-90AA-6F4991E3F7B9}" dt="2023-11-13T16:43:57.796" v="1520" actId="478"/>
          <ac:picMkLst>
            <pc:docMk/>
            <pc:sldMk cId="3516104039" sldId="2041"/>
            <ac:picMk id="4" creationId="{8B2B4032-7ABA-4F68-9432-1985E92F7DD0}"/>
          </ac:picMkLst>
        </pc:picChg>
        <pc:picChg chg="add mod ord modCrop">
          <ac:chgData name="From Loraine and Jessica" userId="911934a173fbc612" providerId="LiveId" clId="{485F0ED6-9135-48D0-90AA-6F4991E3F7B9}" dt="2023-11-13T16:53:27.140" v="1570" actId="14100"/>
          <ac:picMkLst>
            <pc:docMk/>
            <pc:sldMk cId="3516104039" sldId="2041"/>
            <ac:picMk id="6" creationId="{3C508A37-357E-EE59-2962-919D3125E571}"/>
          </ac:picMkLst>
        </pc:picChg>
        <pc:picChg chg="add mod ord modCrop">
          <ac:chgData name="From Loraine and Jessica" userId="911934a173fbc612" providerId="LiveId" clId="{485F0ED6-9135-48D0-90AA-6F4991E3F7B9}" dt="2023-11-13T16:45:13.319" v="1532" actId="14100"/>
          <ac:picMkLst>
            <pc:docMk/>
            <pc:sldMk cId="3516104039" sldId="2041"/>
            <ac:picMk id="7" creationId="{B4372A68-CBC8-7004-752B-B4ADD68140E7}"/>
          </ac:picMkLst>
        </pc:picChg>
        <pc:picChg chg="add mod ord modCrop">
          <ac:chgData name="From Loraine and Jessica" userId="911934a173fbc612" providerId="LiveId" clId="{485F0ED6-9135-48D0-90AA-6F4991E3F7B9}" dt="2023-11-13T16:53:03.256" v="1568" actId="14100"/>
          <ac:picMkLst>
            <pc:docMk/>
            <pc:sldMk cId="3516104039" sldId="2041"/>
            <ac:picMk id="8" creationId="{91450509-E457-6C10-49E2-DFDB8DE49429}"/>
          </ac:picMkLst>
        </pc:picChg>
      </pc:sldChg>
    </pc:docChg>
  </pc:docChgLst>
  <pc:docChgLst>
    <pc:chgData name="From Loraine and Lorri" userId="911934a173fbc612" providerId="LiveId" clId="{485F0ED6-9135-48D0-90AA-6F4991E3F7B9}"/>
    <pc:docChg chg="modSld">
      <pc:chgData name="From Loraine and Lorri" userId="911934a173fbc612" providerId="LiveId" clId="{485F0ED6-9135-48D0-90AA-6F4991E3F7B9}" dt="2023-11-12T04:44:23.441" v="0" actId="1076"/>
      <pc:docMkLst>
        <pc:docMk/>
      </pc:docMkLst>
      <pc:sldChg chg="modSp mod">
        <pc:chgData name="From Loraine and Lorri" userId="911934a173fbc612" providerId="LiveId" clId="{485F0ED6-9135-48D0-90AA-6F4991E3F7B9}" dt="2023-11-12T04:44:23.441" v="0" actId="1076"/>
        <pc:sldMkLst>
          <pc:docMk/>
          <pc:sldMk cId="723935426" sldId="556"/>
        </pc:sldMkLst>
        <pc:picChg chg="mod">
          <ac:chgData name="From Loraine and Lorri" userId="911934a173fbc612" providerId="LiveId" clId="{485F0ED6-9135-48D0-90AA-6F4991E3F7B9}" dt="2023-11-12T04:44:23.441" v="0" actId="1076"/>
          <ac:picMkLst>
            <pc:docMk/>
            <pc:sldMk cId="723935426" sldId="556"/>
            <ac:picMk id="8" creationId="{DE8A3D6D-FCAD-1290-9884-1D9AE95E8F7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721AF-A7C1-4FC3-AB6D-149E7F91A825}" type="datetimeFigureOut">
              <a:rPr lang="en-US" smtClean="0"/>
              <a:t>11/13/2023</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C57BB-A1A5-400B-BAF5-D476E6C9F57D}" type="slidenum">
              <a:rPr lang="en-US" smtClean="0"/>
              <a:t>‹#›</a:t>
            </a:fld>
            <a:endParaRPr lang="en-US"/>
          </a:p>
        </p:txBody>
      </p:sp>
    </p:spTree>
    <p:extLst>
      <p:ext uri="{BB962C8B-B14F-4D97-AF65-F5344CB8AC3E}">
        <p14:creationId xmlns:p14="http://schemas.microsoft.com/office/powerpoint/2010/main" val="2130491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0F4858-9FAA-47A0-B45F-5498A07718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809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0F4858-9FAA-47A0-B45F-5498A07718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80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0F4858-9FAA-47A0-B45F-5498A07718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668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0F4858-9FAA-47A0-B45F-5498A07718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735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5"/>
            <a:ext cx="5829300" cy="318346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8"/>
            <a:ext cx="5143500" cy="2207683"/>
          </a:xfrm>
        </p:spPr>
        <p:txBody>
          <a:bodyPr/>
          <a:lstStyle>
            <a:lvl1pPr marL="0" indent="0" algn="ctr">
              <a:buNone/>
              <a:defRPr sz="1800"/>
            </a:lvl1pPr>
            <a:lvl2pPr marL="342918" indent="0" algn="ctr">
              <a:buNone/>
              <a:defRPr sz="1500"/>
            </a:lvl2pPr>
            <a:lvl3pPr marL="685837" indent="0" algn="ctr">
              <a:buNone/>
              <a:defRPr sz="1350"/>
            </a:lvl3pPr>
            <a:lvl4pPr marL="1028755" indent="0" algn="ctr">
              <a:buNone/>
              <a:defRPr sz="1200"/>
            </a:lvl4pPr>
            <a:lvl5pPr marL="1371673" indent="0" algn="ctr">
              <a:buNone/>
              <a:defRPr sz="1200"/>
            </a:lvl5pPr>
            <a:lvl6pPr marL="1714591" indent="0" algn="ctr">
              <a:buNone/>
              <a:defRPr sz="1200"/>
            </a:lvl6pPr>
            <a:lvl7pPr marL="2057510" indent="0" algn="ctr">
              <a:buNone/>
              <a:defRPr sz="1200"/>
            </a:lvl7pPr>
            <a:lvl8pPr marL="2400428" indent="0" algn="ctr">
              <a:buNone/>
              <a:defRPr sz="1200"/>
            </a:lvl8pPr>
            <a:lvl9pPr marL="27433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A1D11FB-9C58-4300-9E7B-3A75C5C46105}" type="datetimeFigureOut">
              <a:rPr lang="en-US" smtClean="0"/>
              <a:t>11/13/2023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C2F272-4A72-49F9-9096-60FBAC75852F}" type="slidenum">
              <a:rPr lang="en-US" smtClean="0"/>
              <a:t>‹#›</a:t>
            </a:fld>
            <a:endParaRPr lang="en-US" dirty="0"/>
          </a:p>
        </p:txBody>
      </p:sp>
    </p:spTree>
    <p:extLst>
      <p:ext uri="{BB962C8B-B14F-4D97-AF65-F5344CB8AC3E}">
        <p14:creationId xmlns:p14="http://schemas.microsoft.com/office/powerpoint/2010/main" val="209851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1D11FB-9C58-4300-9E7B-3A75C5C46105}" type="datetimeFigureOut">
              <a:rPr lang="en-US" smtClean="0"/>
              <a:t>11/13/2023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C2F272-4A72-49F9-9096-60FBAC75852F}" type="slidenum">
              <a:rPr lang="en-US" smtClean="0"/>
              <a:t>‹#›</a:t>
            </a:fld>
            <a:endParaRPr lang="en-US" dirty="0"/>
          </a:p>
        </p:txBody>
      </p:sp>
    </p:spTree>
    <p:extLst>
      <p:ext uri="{BB962C8B-B14F-4D97-AF65-F5344CB8AC3E}">
        <p14:creationId xmlns:p14="http://schemas.microsoft.com/office/powerpoint/2010/main" val="3649351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1D11FB-9C58-4300-9E7B-3A75C5C46105}" type="datetimeFigureOut">
              <a:rPr lang="en-US" smtClean="0"/>
              <a:t>11/13/2023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C2F272-4A72-49F9-9096-60FBAC75852F}" type="slidenum">
              <a:rPr lang="en-US" smtClean="0"/>
              <a:t>‹#›</a:t>
            </a:fld>
            <a:endParaRPr lang="en-US" dirty="0"/>
          </a:p>
        </p:txBody>
      </p:sp>
    </p:spTree>
    <p:extLst>
      <p:ext uri="{BB962C8B-B14F-4D97-AF65-F5344CB8AC3E}">
        <p14:creationId xmlns:p14="http://schemas.microsoft.com/office/powerpoint/2010/main" val="566555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1D11FB-9C58-4300-9E7B-3A75C5C46105}" type="datetimeFigureOut">
              <a:rPr lang="en-US" smtClean="0"/>
              <a:t>11/13/2023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C2F272-4A72-49F9-9096-60FBAC75852F}" type="slidenum">
              <a:rPr lang="en-US" smtClean="0"/>
              <a:t>‹#›</a:t>
            </a:fld>
            <a:endParaRPr lang="en-US" dirty="0"/>
          </a:p>
        </p:txBody>
      </p:sp>
    </p:spTree>
    <p:extLst>
      <p:ext uri="{BB962C8B-B14F-4D97-AF65-F5344CB8AC3E}">
        <p14:creationId xmlns:p14="http://schemas.microsoft.com/office/powerpoint/2010/main" val="1023446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7"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7" y="6119286"/>
            <a:ext cx="5915025" cy="2000249"/>
          </a:xfrm>
        </p:spPr>
        <p:txBody>
          <a:bodyPr/>
          <a:lstStyle>
            <a:lvl1pPr marL="0" indent="0">
              <a:buNone/>
              <a:defRPr sz="1800">
                <a:solidFill>
                  <a:schemeClr val="tx1"/>
                </a:solidFill>
              </a:defRPr>
            </a:lvl1pPr>
            <a:lvl2pPr marL="342918" indent="0">
              <a:buNone/>
              <a:defRPr sz="1500">
                <a:solidFill>
                  <a:schemeClr val="tx1">
                    <a:tint val="75000"/>
                  </a:schemeClr>
                </a:solidFill>
              </a:defRPr>
            </a:lvl2pPr>
            <a:lvl3pPr marL="685837" indent="0">
              <a:buNone/>
              <a:defRPr sz="1350">
                <a:solidFill>
                  <a:schemeClr val="tx1">
                    <a:tint val="75000"/>
                  </a:schemeClr>
                </a:solidFill>
              </a:defRPr>
            </a:lvl3pPr>
            <a:lvl4pPr marL="1028755" indent="0">
              <a:buNone/>
              <a:defRPr sz="1200">
                <a:solidFill>
                  <a:schemeClr val="tx1">
                    <a:tint val="75000"/>
                  </a:schemeClr>
                </a:solidFill>
              </a:defRPr>
            </a:lvl4pPr>
            <a:lvl5pPr marL="1371673" indent="0">
              <a:buNone/>
              <a:defRPr sz="1200">
                <a:solidFill>
                  <a:schemeClr val="tx1">
                    <a:tint val="75000"/>
                  </a:schemeClr>
                </a:solidFill>
              </a:defRPr>
            </a:lvl5pPr>
            <a:lvl6pPr marL="1714591" indent="0">
              <a:buNone/>
              <a:defRPr sz="1200">
                <a:solidFill>
                  <a:schemeClr val="tx1">
                    <a:tint val="75000"/>
                  </a:schemeClr>
                </a:solidFill>
              </a:defRPr>
            </a:lvl6pPr>
            <a:lvl7pPr marL="2057510" indent="0">
              <a:buNone/>
              <a:defRPr sz="1200">
                <a:solidFill>
                  <a:schemeClr val="tx1">
                    <a:tint val="75000"/>
                  </a:schemeClr>
                </a:solidFill>
              </a:defRPr>
            </a:lvl7pPr>
            <a:lvl8pPr marL="2400428" indent="0">
              <a:buNone/>
              <a:defRPr sz="1200">
                <a:solidFill>
                  <a:schemeClr val="tx1">
                    <a:tint val="75000"/>
                  </a:schemeClr>
                </a:solidFill>
              </a:defRPr>
            </a:lvl8pPr>
            <a:lvl9pPr marL="2743346"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1D11FB-9C58-4300-9E7B-3A75C5C46105}" type="datetimeFigureOut">
              <a:rPr lang="en-US" smtClean="0"/>
              <a:t>11/13/2023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C2F272-4A72-49F9-9096-60FBAC75852F}" type="slidenum">
              <a:rPr lang="en-US" smtClean="0"/>
              <a:t>‹#›</a:t>
            </a:fld>
            <a:endParaRPr lang="en-US" dirty="0"/>
          </a:p>
        </p:txBody>
      </p:sp>
    </p:spTree>
    <p:extLst>
      <p:ext uri="{BB962C8B-B14F-4D97-AF65-F5344CB8AC3E}">
        <p14:creationId xmlns:p14="http://schemas.microsoft.com/office/powerpoint/2010/main" val="926775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1D11FB-9C58-4300-9E7B-3A75C5C46105}" type="datetimeFigureOut">
              <a:rPr lang="en-US" smtClean="0"/>
              <a:t>11/13/2023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C2F272-4A72-49F9-9096-60FBAC75852F}" type="slidenum">
              <a:rPr lang="en-US" smtClean="0"/>
              <a:t>‹#›</a:t>
            </a:fld>
            <a:endParaRPr lang="en-US" dirty="0"/>
          </a:p>
        </p:txBody>
      </p:sp>
    </p:spTree>
    <p:extLst>
      <p:ext uri="{BB962C8B-B14F-4D97-AF65-F5344CB8AC3E}">
        <p14:creationId xmlns:p14="http://schemas.microsoft.com/office/powerpoint/2010/main" val="2418111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2" y="2241551"/>
            <a:ext cx="2901255" cy="1098549"/>
          </a:xfrm>
        </p:spPr>
        <p:txBody>
          <a:bodyPr anchor="b"/>
          <a:lstStyle>
            <a:lvl1pPr marL="0" indent="0">
              <a:buNone/>
              <a:defRPr sz="1800" b="1"/>
            </a:lvl1pPr>
            <a:lvl2pPr marL="342918" indent="0">
              <a:buNone/>
              <a:defRPr sz="1500" b="1"/>
            </a:lvl2pPr>
            <a:lvl3pPr marL="685837" indent="0">
              <a:buNone/>
              <a:defRPr sz="1350" b="1"/>
            </a:lvl3pPr>
            <a:lvl4pPr marL="1028755" indent="0">
              <a:buNone/>
              <a:defRPr sz="1200" b="1"/>
            </a:lvl4pPr>
            <a:lvl5pPr marL="1371673" indent="0">
              <a:buNone/>
              <a:defRPr sz="1200" b="1"/>
            </a:lvl5pPr>
            <a:lvl6pPr marL="1714591" indent="0">
              <a:buNone/>
              <a:defRPr sz="1200" b="1"/>
            </a:lvl6pPr>
            <a:lvl7pPr marL="2057510" indent="0">
              <a:buNone/>
              <a:defRPr sz="1200" b="1"/>
            </a:lvl7pPr>
            <a:lvl8pPr marL="2400428" indent="0">
              <a:buNone/>
              <a:defRPr sz="1200" b="1"/>
            </a:lvl8pPr>
            <a:lvl9pPr marL="2743346"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2"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18" indent="0">
              <a:buNone/>
              <a:defRPr sz="1500" b="1"/>
            </a:lvl2pPr>
            <a:lvl3pPr marL="685837" indent="0">
              <a:buNone/>
              <a:defRPr sz="1350" b="1"/>
            </a:lvl3pPr>
            <a:lvl4pPr marL="1028755" indent="0">
              <a:buNone/>
              <a:defRPr sz="1200" b="1"/>
            </a:lvl4pPr>
            <a:lvl5pPr marL="1371673" indent="0">
              <a:buNone/>
              <a:defRPr sz="1200" b="1"/>
            </a:lvl5pPr>
            <a:lvl6pPr marL="1714591" indent="0">
              <a:buNone/>
              <a:defRPr sz="1200" b="1"/>
            </a:lvl6pPr>
            <a:lvl7pPr marL="2057510" indent="0">
              <a:buNone/>
              <a:defRPr sz="1200" b="1"/>
            </a:lvl7pPr>
            <a:lvl8pPr marL="2400428" indent="0">
              <a:buNone/>
              <a:defRPr sz="1200" b="1"/>
            </a:lvl8pPr>
            <a:lvl9pPr marL="274334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1D11FB-9C58-4300-9E7B-3A75C5C46105}" type="datetimeFigureOut">
              <a:rPr lang="en-US" smtClean="0"/>
              <a:t>11/13/2023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C2F272-4A72-49F9-9096-60FBAC75852F}" type="slidenum">
              <a:rPr lang="en-US" smtClean="0"/>
              <a:t>‹#›</a:t>
            </a:fld>
            <a:endParaRPr lang="en-US" dirty="0"/>
          </a:p>
        </p:txBody>
      </p:sp>
    </p:spTree>
    <p:extLst>
      <p:ext uri="{BB962C8B-B14F-4D97-AF65-F5344CB8AC3E}">
        <p14:creationId xmlns:p14="http://schemas.microsoft.com/office/powerpoint/2010/main" val="1108901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1D11FB-9C58-4300-9E7B-3A75C5C46105}" type="datetimeFigureOut">
              <a:rPr lang="en-US" smtClean="0"/>
              <a:t>11/13/2023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C2F272-4A72-49F9-9096-60FBAC75852F}" type="slidenum">
              <a:rPr lang="en-US" smtClean="0"/>
              <a:t>‹#›</a:t>
            </a:fld>
            <a:endParaRPr lang="en-US" dirty="0"/>
          </a:p>
        </p:txBody>
      </p:sp>
    </p:spTree>
    <p:extLst>
      <p:ext uri="{BB962C8B-B14F-4D97-AF65-F5344CB8AC3E}">
        <p14:creationId xmlns:p14="http://schemas.microsoft.com/office/powerpoint/2010/main" val="1114757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1D11FB-9C58-4300-9E7B-3A75C5C46105}" type="datetimeFigureOut">
              <a:rPr lang="en-US" smtClean="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C2F272-4A72-49F9-9096-60FBAC75852F}" type="slidenum">
              <a:rPr lang="en-US" smtClean="0"/>
              <a:t>‹#›</a:t>
            </a:fld>
            <a:endParaRPr lang="en-US" dirty="0"/>
          </a:p>
        </p:txBody>
      </p:sp>
    </p:spTree>
    <p:extLst>
      <p:ext uri="{BB962C8B-B14F-4D97-AF65-F5344CB8AC3E}">
        <p14:creationId xmlns:p14="http://schemas.microsoft.com/office/powerpoint/2010/main" val="3777167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3"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70"/>
            <a:ext cx="3471863" cy="649816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1"/>
            <a:ext cx="2211883" cy="5082117"/>
          </a:xfrm>
        </p:spPr>
        <p:txBody>
          <a:bodyPr/>
          <a:lstStyle>
            <a:lvl1pPr marL="0" indent="0">
              <a:buNone/>
              <a:defRPr sz="1200"/>
            </a:lvl1pPr>
            <a:lvl2pPr marL="342918" indent="0">
              <a:buNone/>
              <a:defRPr sz="1050"/>
            </a:lvl2pPr>
            <a:lvl3pPr marL="685837" indent="0">
              <a:buNone/>
              <a:defRPr sz="900"/>
            </a:lvl3pPr>
            <a:lvl4pPr marL="1028755" indent="0">
              <a:buNone/>
              <a:defRPr sz="750"/>
            </a:lvl4pPr>
            <a:lvl5pPr marL="1371673" indent="0">
              <a:buNone/>
              <a:defRPr sz="750"/>
            </a:lvl5pPr>
            <a:lvl6pPr marL="1714591" indent="0">
              <a:buNone/>
              <a:defRPr sz="750"/>
            </a:lvl6pPr>
            <a:lvl7pPr marL="2057510" indent="0">
              <a:buNone/>
              <a:defRPr sz="750"/>
            </a:lvl7pPr>
            <a:lvl8pPr marL="2400428" indent="0">
              <a:buNone/>
              <a:defRPr sz="750"/>
            </a:lvl8pPr>
            <a:lvl9pPr marL="2743346"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A1D11FB-9C58-4300-9E7B-3A75C5C46105}" type="datetimeFigureOut">
              <a:rPr lang="en-US" smtClean="0"/>
              <a:t>11/13/2023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C2F272-4A72-49F9-9096-60FBAC75852F}" type="slidenum">
              <a:rPr lang="en-US" smtClean="0"/>
              <a:t>‹#›</a:t>
            </a:fld>
            <a:endParaRPr lang="en-US" dirty="0"/>
          </a:p>
        </p:txBody>
      </p:sp>
    </p:spTree>
    <p:extLst>
      <p:ext uri="{BB962C8B-B14F-4D97-AF65-F5344CB8AC3E}">
        <p14:creationId xmlns:p14="http://schemas.microsoft.com/office/powerpoint/2010/main" val="2060889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3"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70"/>
            <a:ext cx="3471863" cy="6498166"/>
          </a:xfrm>
        </p:spPr>
        <p:txBody>
          <a:bodyPr anchor="t"/>
          <a:lstStyle>
            <a:lvl1pPr marL="0" indent="0">
              <a:buNone/>
              <a:defRPr sz="2400"/>
            </a:lvl1pPr>
            <a:lvl2pPr marL="342918" indent="0">
              <a:buNone/>
              <a:defRPr sz="2100"/>
            </a:lvl2pPr>
            <a:lvl3pPr marL="685837" indent="0">
              <a:buNone/>
              <a:defRPr sz="1800"/>
            </a:lvl3pPr>
            <a:lvl4pPr marL="1028755" indent="0">
              <a:buNone/>
              <a:defRPr sz="1500"/>
            </a:lvl4pPr>
            <a:lvl5pPr marL="1371673" indent="0">
              <a:buNone/>
              <a:defRPr sz="1500"/>
            </a:lvl5pPr>
            <a:lvl6pPr marL="1714591" indent="0">
              <a:buNone/>
              <a:defRPr sz="1500"/>
            </a:lvl6pPr>
            <a:lvl7pPr marL="2057510" indent="0">
              <a:buNone/>
              <a:defRPr sz="1500"/>
            </a:lvl7pPr>
            <a:lvl8pPr marL="2400428" indent="0">
              <a:buNone/>
              <a:defRPr sz="1500"/>
            </a:lvl8pPr>
            <a:lvl9pPr marL="2743346" indent="0">
              <a:buNone/>
              <a:defRPr sz="1500"/>
            </a:lvl9pPr>
          </a:lstStyle>
          <a:p>
            <a:r>
              <a:rPr lang="en-US" dirty="0"/>
              <a:t>Click icon to add picture</a:t>
            </a:r>
          </a:p>
        </p:txBody>
      </p:sp>
      <p:sp>
        <p:nvSpPr>
          <p:cNvPr id="4" name="Text Placeholder 3"/>
          <p:cNvSpPr>
            <a:spLocks noGrp="1"/>
          </p:cNvSpPr>
          <p:nvPr>
            <p:ph type="body" sz="half" idx="2"/>
          </p:nvPr>
        </p:nvSpPr>
        <p:spPr>
          <a:xfrm>
            <a:off x="472381" y="2743201"/>
            <a:ext cx="2211883" cy="5082117"/>
          </a:xfrm>
        </p:spPr>
        <p:txBody>
          <a:bodyPr/>
          <a:lstStyle>
            <a:lvl1pPr marL="0" indent="0">
              <a:buNone/>
              <a:defRPr sz="1200"/>
            </a:lvl1pPr>
            <a:lvl2pPr marL="342918" indent="0">
              <a:buNone/>
              <a:defRPr sz="1050"/>
            </a:lvl2pPr>
            <a:lvl3pPr marL="685837" indent="0">
              <a:buNone/>
              <a:defRPr sz="900"/>
            </a:lvl3pPr>
            <a:lvl4pPr marL="1028755" indent="0">
              <a:buNone/>
              <a:defRPr sz="750"/>
            </a:lvl4pPr>
            <a:lvl5pPr marL="1371673" indent="0">
              <a:buNone/>
              <a:defRPr sz="750"/>
            </a:lvl5pPr>
            <a:lvl6pPr marL="1714591" indent="0">
              <a:buNone/>
              <a:defRPr sz="750"/>
            </a:lvl6pPr>
            <a:lvl7pPr marL="2057510" indent="0">
              <a:buNone/>
              <a:defRPr sz="750"/>
            </a:lvl7pPr>
            <a:lvl8pPr marL="2400428" indent="0">
              <a:buNone/>
              <a:defRPr sz="750"/>
            </a:lvl8pPr>
            <a:lvl9pPr marL="2743346"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A1D11FB-9C58-4300-9E7B-3A75C5C46105}" type="datetimeFigureOut">
              <a:rPr lang="en-US" smtClean="0"/>
              <a:t>11/13/2023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C2F272-4A72-49F9-9096-60FBAC75852F}" type="slidenum">
              <a:rPr lang="en-US" smtClean="0"/>
              <a:t>‹#›</a:t>
            </a:fld>
            <a:endParaRPr lang="en-US" dirty="0"/>
          </a:p>
        </p:txBody>
      </p:sp>
    </p:spTree>
    <p:extLst>
      <p:ext uri="{BB962C8B-B14F-4D97-AF65-F5344CB8AC3E}">
        <p14:creationId xmlns:p14="http://schemas.microsoft.com/office/powerpoint/2010/main" val="2906389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4"/>
          </a:xfrm>
          <a:prstGeom prst="rect">
            <a:avLst/>
          </a:prstGeom>
        </p:spPr>
        <p:txBody>
          <a:bodyPr vert="horz" lIns="91440" tIns="45720" rIns="91440" bIns="45720" rtlCol="0" anchor="ctr"/>
          <a:lstStyle>
            <a:lvl1pPr algn="l">
              <a:defRPr sz="900">
                <a:solidFill>
                  <a:schemeClr val="tx1">
                    <a:tint val="75000"/>
                  </a:schemeClr>
                </a:solidFill>
              </a:defRPr>
            </a:lvl1pPr>
          </a:lstStyle>
          <a:p>
            <a:fld id="{CA1D11FB-9C58-4300-9E7B-3A75C5C46105}" type="datetimeFigureOut">
              <a:rPr lang="en-US" smtClean="0"/>
              <a:t>11/13/2023</a:t>
            </a:fld>
            <a:endParaRPr lang="en-US" dirty="0"/>
          </a:p>
        </p:txBody>
      </p:sp>
      <p:sp>
        <p:nvSpPr>
          <p:cNvPr id="5" name="Footer Placeholder 4"/>
          <p:cNvSpPr>
            <a:spLocks noGrp="1"/>
          </p:cNvSpPr>
          <p:nvPr>
            <p:ph type="ftr" sz="quarter" idx="3"/>
          </p:nvPr>
        </p:nvSpPr>
        <p:spPr>
          <a:xfrm>
            <a:off x="2271713" y="8475136"/>
            <a:ext cx="2314575" cy="48683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8475136"/>
            <a:ext cx="1543050" cy="486834"/>
          </a:xfrm>
          <a:prstGeom prst="rect">
            <a:avLst/>
          </a:prstGeom>
        </p:spPr>
        <p:txBody>
          <a:bodyPr vert="horz" lIns="91440" tIns="45720" rIns="91440" bIns="45720" rtlCol="0" anchor="ctr"/>
          <a:lstStyle>
            <a:lvl1pPr algn="r">
              <a:defRPr sz="900">
                <a:solidFill>
                  <a:schemeClr val="tx1">
                    <a:tint val="75000"/>
                  </a:schemeClr>
                </a:solidFill>
              </a:defRPr>
            </a:lvl1pPr>
          </a:lstStyle>
          <a:p>
            <a:fld id="{B6C2F272-4A72-49F9-9096-60FBAC75852F}" type="slidenum">
              <a:rPr lang="en-US" smtClean="0"/>
              <a:t>‹#›</a:t>
            </a:fld>
            <a:endParaRPr lang="en-US" dirty="0"/>
          </a:p>
        </p:txBody>
      </p:sp>
    </p:spTree>
    <p:extLst>
      <p:ext uri="{BB962C8B-B14F-4D97-AF65-F5344CB8AC3E}">
        <p14:creationId xmlns:p14="http://schemas.microsoft.com/office/powerpoint/2010/main" val="30637783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3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7" indent="-171459" algn="l" defTabSz="68583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6" indent="-171459" algn="l" defTabSz="68583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4"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32"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51"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9"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87"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805"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7" rtl="0" eaLnBrk="1" latinLnBrk="0" hangingPunct="1">
        <a:defRPr sz="1350" kern="1200">
          <a:solidFill>
            <a:schemeClr val="tx1"/>
          </a:solidFill>
          <a:latin typeface="+mn-lt"/>
          <a:ea typeface="+mn-ea"/>
          <a:cs typeface="+mn-cs"/>
        </a:defRPr>
      </a:lvl1pPr>
      <a:lvl2pPr marL="342918" algn="l" defTabSz="685837" rtl="0" eaLnBrk="1" latinLnBrk="0" hangingPunct="1">
        <a:defRPr sz="1350" kern="1200">
          <a:solidFill>
            <a:schemeClr val="tx1"/>
          </a:solidFill>
          <a:latin typeface="+mn-lt"/>
          <a:ea typeface="+mn-ea"/>
          <a:cs typeface="+mn-cs"/>
        </a:defRPr>
      </a:lvl2pPr>
      <a:lvl3pPr marL="685837" algn="l" defTabSz="685837" rtl="0" eaLnBrk="1" latinLnBrk="0" hangingPunct="1">
        <a:defRPr sz="1350" kern="1200">
          <a:solidFill>
            <a:schemeClr val="tx1"/>
          </a:solidFill>
          <a:latin typeface="+mn-lt"/>
          <a:ea typeface="+mn-ea"/>
          <a:cs typeface="+mn-cs"/>
        </a:defRPr>
      </a:lvl3pPr>
      <a:lvl4pPr marL="1028755" algn="l" defTabSz="685837" rtl="0" eaLnBrk="1" latinLnBrk="0" hangingPunct="1">
        <a:defRPr sz="1350" kern="1200">
          <a:solidFill>
            <a:schemeClr val="tx1"/>
          </a:solidFill>
          <a:latin typeface="+mn-lt"/>
          <a:ea typeface="+mn-ea"/>
          <a:cs typeface="+mn-cs"/>
        </a:defRPr>
      </a:lvl4pPr>
      <a:lvl5pPr marL="1371673" algn="l" defTabSz="685837" rtl="0" eaLnBrk="1" latinLnBrk="0" hangingPunct="1">
        <a:defRPr sz="1350" kern="1200">
          <a:solidFill>
            <a:schemeClr val="tx1"/>
          </a:solidFill>
          <a:latin typeface="+mn-lt"/>
          <a:ea typeface="+mn-ea"/>
          <a:cs typeface="+mn-cs"/>
        </a:defRPr>
      </a:lvl5pPr>
      <a:lvl6pPr marL="1714591" algn="l" defTabSz="685837" rtl="0" eaLnBrk="1" latinLnBrk="0" hangingPunct="1">
        <a:defRPr sz="1350" kern="1200">
          <a:solidFill>
            <a:schemeClr val="tx1"/>
          </a:solidFill>
          <a:latin typeface="+mn-lt"/>
          <a:ea typeface="+mn-ea"/>
          <a:cs typeface="+mn-cs"/>
        </a:defRPr>
      </a:lvl6pPr>
      <a:lvl7pPr marL="2057510" algn="l" defTabSz="685837" rtl="0" eaLnBrk="1" latinLnBrk="0" hangingPunct="1">
        <a:defRPr sz="1350" kern="1200">
          <a:solidFill>
            <a:schemeClr val="tx1"/>
          </a:solidFill>
          <a:latin typeface="+mn-lt"/>
          <a:ea typeface="+mn-ea"/>
          <a:cs typeface="+mn-cs"/>
        </a:defRPr>
      </a:lvl7pPr>
      <a:lvl8pPr marL="2400428" algn="l" defTabSz="685837" rtl="0" eaLnBrk="1" latinLnBrk="0" hangingPunct="1">
        <a:defRPr sz="1350" kern="1200">
          <a:solidFill>
            <a:schemeClr val="tx1"/>
          </a:solidFill>
          <a:latin typeface="+mn-lt"/>
          <a:ea typeface="+mn-ea"/>
          <a:cs typeface="+mn-cs"/>
        </a:defRPr>
      </a:lvl8pPr>
      <a:lvl9pPr marL="2743346" algn="l" defTabSz="68583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emoryfellowship.org/" TargetMode="External"/><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s://svgsilh.com/image/1131825.html"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4.jp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hyperlink" Target="mailto:mtjoyumc@gmail.com" TargetMode="External"/><Relationship Id="rId5" Type="http://schemas.openxmlformats.org/officeDocument/2006/relationships/image" Target="../media/image33.jp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5.jpg"/><Relationship Id="rId7" Type="http://schemas.microsoft.com/office/2007/relationships/hdphoto" Target="../media/hdphoto6.wdp"/><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png"/><Relationship Id="rId9" Type="http://schemas.openxmlformats.org/officeDocument/2006/relationships/image" Target="../media/image40.jpeg"/></Relationships>
</file>

<file path=ppt/slides/_rels/slide2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EFAD4-9A2A-C390-F3B7-5C321777F865}"/>
              </a:ext>
            </a:extLst>
          </p:cNvPr>
          <p:cNvSpPr>
            <a:spLocks noGrp="1"/>
          </p:cNvSpPr>
          <p:nvPr>
            <p:ph type="title"/>
          </p:nvPr>
        </p:nvSpPr>
        <p:spPr/>
        <p:txBody>
          <a:bodyPr/>
          <a:lstStyle/>
          <a:p>
            <a:r>
              <a:rPr lang="en-US" dirty="0"/>
              <a:t>SSSSSSSSSSS</a:t>
            </a:r>
          </a:p>
        </p:txBody>
      </p:sp>
      <p:pic>
        <p:nvPicPr>
          <p:cNvPr id="5" name="Content Placeholder 4">
            <a:extLst>
              <a:ext uri="{FF2B5EF4-FFF2-40B4-BE49-F238E27FC236}">
                <a16:creationId xmlns:a16="http://schemas.microsoft.com/office/drawing/2014/main" id="{CE06A41C-C837-FA44-4927-8A0C062CC83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0" y="0"/>
            <a:ext cx="6858000" cy="9144000"/>
          </a:xfrm>
        </p:spPr>
      </p:pic>
      <p:sp>
        <p:nvSpPr>
          <p:cNvPr id="3" name="Rectangle 2">
            <a:extLst>
              <a:ext uri="{FF2B5EF4-FFF2-40B4-BE49-F238E27FC236}">
                <a16:creationId xmlns:a16="http://schemas.microsoft.com/office/drawing/2014/main" id="{89320D13-9BF5-E4F6-BC84-9D9881C006B2}"/>
              </a:ext>
            </a:extLst>
          </p:cNvPr>
          <p:cNvSpPr/>
          <p:nvPr/>
        </p:nvSpPr>
        <p:spPr>
          <a:xfrm>
            <a:off x="1778000" y="6747514"/>
            <a:ext cx="3479800" cy="134112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6BCF273-3A12-7B65-921F-7C798784EF7D}"/>
              </a:ext>
            </a:extLst>
          </p:cNvPr>
          <p:cNvSpPr txBox="1"/>
          <p:nvPr/>
        </p:nvSpPr>
        <p:spPr>
          <a:xfrm>
            <a:off x="1689100" y="6846391"/>
            <a:ext cx="3479800" cy="1200329"/>
          </a:xfrm>
          <a:prstGeom prst="rect">
            <a:avLst/>
          </a:prstGeom>
          <a:noFill/>
        </p:spPr>
        <p:txBody>
          <a:bodyPr wrap="square" rtlCol="0">
            <a:spAutoFit/>
          </a:bodyPr>
          <a:lstStyle/>
          <a:p>
            <a:pPr algn="ctr"/>
            <a:r>
              <a:rPr lang="en-US" sz="2400" b="1" dirty="0">
                <a:solidFill>
                  <a:schemeClr val="bg1"/>
                </a:solidFill>
              </a:rPr>
              <a:t>Mt. Joy U.M. Church</a:t>
            </a:r>
          </a:p>
          <a:p>
            <a:pPr algn="ctr"/>
            <a:r>
              <a:rPr lang="en-US" sz="2400" b="1" dirty="0">
                <a:solidFill>
                  <a:schemeClr val="bg1"/>
                </a:solidFill>
              </a:rPr>
              <a:t>451 Townsend Street</a:t>
            </a:r>
          </a:p>
          <a:p>
            <a:pPr algn="ctr"/>
            <a:r>
              <a:rPr lang="en-US" sz="2400" b="1" dirty="0">
                <a:solidFill>
                  <a:schemeClr val="bg1"/>
                </a:solidFill>
              </a:rPr>
              <a:t>Wilmington, DE  19801</a:t>
            </a:r>
          </a:p>
        </p:txBody>
      </p:sp>
      <p:pic>
        <p:nvPicPr>
          <p:cNvPr id="6" name="Content Placeholder 4">
            <a:extLst>
              <a:ext uri="{FF2B5EF4-FFF2-40B4-BE49-F238E27FC236}">
                <a16:creationId xmlns:a16="http://schemas.microsoft.com/office/drawing/2014/main" id="{11EEA176-145D-E70D-26F0-9A88410C541C}"/>
              </a:ext>
            </a:extLst>
          </p:cNvPr>
          <p:cNvPicPr>
            <a:picLocks noChangeAspect="1"/>
          </p:cNvPicPr>
          <p:nvPr/>
        </p:nvPicPr>
        <p:blipFill rotWithShape="1">
          <a:blip r:embed="rId3">
            <a:extLst>
              <a:ext uri="{28A0092B-C50C-407E-A947-70E740481C1C}">
                <a14:useLocalDpi xmlns:a14="http://schemas.microsoft.com/office/drawing/2010/main" val="0"/>
              </a:ext>
            </a:extLst>
          </a:blip>
          <a:srcRect l="24352" t="95262" b="455"/>
          <a:stretch/>
        </p:blipFill>
        <p:spPr>
          <a:xfrm>
            <a:off x="0" y="8685588"/>
            <a:ext cx="6858000" cy="458412"/>
          </a:xfrm>
          <a:prstGeom prst="rect">
            <a:avLst/>
          </a:prstGeom>
        </p:spPr>
      </p:pic>
      <p:sp>
        <p:nvSpPr>
          <p:cNvPr id="7" name="TextBox 6">
            <a:extLst>
              <a:ext uri="{FF2B5EF4-FFF2-40B4-BE49-F238E27FC236}">
                <a16:creationId xmlns:a16="http://schemas.microsoft.com/office/drawing/2014/main" id="{907E1EA3-8C2D-C245-AD91-01A28485E12D}"/>
              </a:ext>
            </a:extLst>
          </p:cNvPr>
          <p:cNvSpPr txBox="1"/>
          <p:nvPr/>
        </p:nvSpPr>
        <p:spPr>
          <a:xfrm>
            <a:off x="1181100" y="2594385"/>
            <a:ext cx="4876800" cy="523220"/>
          </a:xfrm>
          <a:prstGeom prst="rect">
            <a:avLst/>
          </a:prstGeom>
          <a:noFill/>
        </p:spPr>
        <p:txBody>
          <a:bodyPr wrap="square" rtlCol="0">
            <a:spAutoFit/>
          </a:bodyPr>
          <a:lstStyle/>
          <a:p>
            <a:r>
              <a:rPr lang="en-US" sz="2800" b="1" dirty="0"/>
              <a:t>         November 19, 2023</a:t>
            </a:r>
          </a:p>
        </p:txBody>
      </p:sp>
      <p:sp>
        <p:nvSpPr>
          <p:cNvPr id="8" name="TextBox 7">
            <a:extLst>
              <a:ext uri="{FF2B5EF4-FFF2-40B4-BE49-F238E27FC236}">
                <a16:creationId xmlns:a16="http://schemas.microsoft.com/office/drawing/2014/main" id="{F0E134A7-FE3A-704F-3BC3-223B849BF92B}"/>
              </a:ext>
            </a:extLst>
          </p:cNvPr>
          <p:cNvSpPr txBox="1"/>
          <p:nvPr/>
        </p:nvSpPr>
        <p:spPr>
          <a:xfrm>
            <a:off x="1234439" y="8612543"/>
            <a:ext cx="5334953" cy="461665"/>
          </a:xfrm>
          <a:prstGeom prst="rect">
            <a:avLst/>
          </a:prstGeom>
          <a:noFill/>
        </p:spPr>
        <p:txBody>
          <a:bodyPr wrap="square" rtlCol="0">
            <a:spAutoFit/>
          </a:bodyPr>
          <a:lstStyle/>
          <a:p>
            <a:r>
              <a:rPr lang="en-US" sz="2400" b="1" i="1" dirty="0"/>
              <a:t>Rev. Provey Powell, Jr., Sr. Pastor</a:t>
            </a:r>
          </a:p>
        </p:txBody>
      </p:sp>
      <p:sp>
        <p:nvSpPr>
          <p:cNvPr id="9" name="TextBox 8">
            <a:extLst>
              <a:ext uri="{FF2B5EF4-FFF2-40B4-BE49-F238E27FC236}">
                <a16:creationId xmlns:a16="http://schemas.microsoft.com/office/drawing/2014/main" id="{66A9BB4F-1E95-37ED-84DE-FAB730F20684}"/>
              </a:ext>
            </a:extLst>
          </p:cNvPr>
          <p:cNvSpPr txBox="1"/>
          <p:nvPr/>
        </p:nvSpPr>
        <p:spPr>
          <a:xfrm>
            <a:off x="1356360" y="2907672"/>
            <a:ext cx="5030153" cy="523220"/>
          </a:xfrm>
          <a:prstGeom prst="rect">
            <a:avLst/>
          </a:prstGeom>
          <a:noFill/>
        </p:spPr>
        <p:txBody>
          <a:bodyPr wrap="square" rtlCol="0">
            <a:spAutoFit/>
          </a:bodyPr>
          <a:lstStyle/>
          <a:p>
            <a:r>
              <a:rPr lang="en-US" sz="2800" b="1" dirty="0"/>
              <a:t>Sunday                       10:00 a.m.</a:t>
            </a:r>
          </a:p>
        </p:txBody>
      </p:sp>
      <p:sp>
        <p:nvSpPr>
          <p:cNvPr id="10" name="TextBox 9">
            <a:extLst>
              <a:ext uri="{FF2B5EF4-FFF2-40B4-BE49-F238E27FC236}">
                <a16:creationId xmlns:a16="http://schemas.microsoft.com/office/drawing/2014/main" id="{8CE6A11F-F3B7-9E24-DEC6-15D69039E95A}"/>
              </a:ext>
            </a:extLst>
          </p:cNvPr>
          <p:cNvSpPr txBox="1"/>
          <p:nvPr/>
        </p:nvSpPr>
        <p:spPr>
          <a:xfrm>
            <a:off x="0" y="7156464"/>
            <a:ext cx="1778000" cy="523220"/>
          </a:xfrm>
          <a:prstGeom prst="rect">
            <a:avLst/>
          </a:prstGeom>
          <a:noFill/>
        </p:spPr>
        <p:txBody>
          <a:bodyPr wrap="square" rtlCol="0">
            <a:spAutoFit/>
          </a:bodyPr>
          <a:lstStyle/>
          <a:p>
            <a:pPr algn="ctr"/>
            <a:r>
              <a:rPr lang="en-US" sz="2800" b="1" dirty="0"/>
              <a:t>WORSHIP</a:t>
            </a:r>
          </a:p>
        </p:txBody>
      </p:sp>
      <p:sp>
        <p:nvSpPr>
          <p:cNvPr id="11" name="TextBox 10">
            <a:extLst>
              <a:ext uri="{FF2B5EF4-FFF2-40B4-BE49-F238E27FC236}">
                <a16:creationId xmlns:a16="http://schemas.microsoft.com/office/drawing/2014/main" id="{E76BA758-60E6-08F1-BC9A-CC225E62A2CA}"/>
              </a:ext>
            </a:extLst>
          </p:cNvPr>
          <p:cNvSpPr txBox="1"/>
          <p:nvPr/>
        </p:nvSpPr>
        <p:spPr>
          <a:xfrm>
            <a:off x="5168900" y="7186523"/>
            <a:ext cx="1778000" cy="523220"/>
          </a:xfrm>
          <a:prstGeom prst="rect">
            <a:avLst/>
          </a:prstGeom>
          <a:noFill/>
        </p:spPr>
        <p:txBody>
          <a:bodyPr wrap="square" rtlCol="0">
            <a:spAutoFit/>
          </a:bodyPr>
          <a:lstStyle/>
          <a:p>
            <a:pPr algn="ctr"/>
            <a:r>
              <a:rPr lang="en-US" sz="2800" b="1" dirty="0"/>
              <a:t>SERVICE</a:t>
            </a:r>
          </a:p>
        </p:txBody>
      </p:sp>
    </p:spTree>
    <p:extLst>
      <p:ext uri="{BB962C8B-B14F-4D97-AF65-F5344CB8AC3E}">
        <p14:creationId xmlns:p14="http://schemas.microsoft.com/office/powerpoint/2010/main" val="685769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E4B14-7B46-FE86-9ACF-D95ADBFEB69F}"/>
              </a:ext>
            </a:extLst>
          </p:cNvPr>
          <p:cNvSpPr>
            <a:spLocks noGrp="1"/>
          </p:cNvSpPr>
          <p:nvPr>
            <p:ph type="title"/>
          </p:nvPr>
        </p:nvSpPr>
        <p:spPr>
          <a:xfrm>
            <a:off x="595241" y="485748"/>
            <a:ext cx="5915025" cy="503764"/>
          </a:xfrm>
        </p:spPr>
        <p:txBody>
          <a:bodyPr>
            <a:normAutofit fontScale="90000"/>
          </a:bodyPr>
          <a:lstStyle/>
          <a:p>
            <a:pPr algn="ctr"/>
            <a:r>
              <a:rPr lang="en-US" b="1" dirty="0"/>
              <a:t>WORSHIP LEADER</a:t>
            </a:r>
          </a:p>
        </p:txBody>
      </p:sp>
      <p:pic>
        <p:nvPicPr>
          <p:cNvPr id="5" name="Content Placeholder 4" descr="A person in a suit and tie&#10;&#10;Description automatically generated">
            <a:extLst>
              <a:ext uri="{FF2B5EF4-FFF2-40B4-BE49-F238E27FC236}">
                <a16:creationId xmlns:a16="http://schemas.microsoft.com/office/drawing/2014/main" id="{A16BB431-2408-8B5E-55F1-1C64806827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3171" y="4561961"/>
            <a:ext cx="1959163" cy="2494240"/>
          </a:xfrm>
          <a:prstGeom prst="rect">
            <a:avLst/>
          </a:prstGeom>
          <a:ln>
            <a:noFill/>
          </a:ln>
          <a:effectLst>
            <a:softEdge rad="112500"/>
          </a:effectLst>
        </p:spPr>
      </p:pic>
      <p:sp>
        <p:nvSpPr>
          <p:cNvPr id="6" name="TextBox 5">
            <a:extLst>
              <a:ext uri="{FF2B5EF4-FFF2-40B4-BE49-F238E27FC236}">
                <a16:creationId xmlns:a16="http://schemas.microsoft.com/office/drawing/2014/main" id="{9A08D0D5-C134-91A8-CDB5-9747A280E151}"/>
              </a:ext>
            </a:extLst>
          </p:cNvPr>
          <p:cNvSpPr txBox="1"/>
          <p:nvPr/>
        </p:nvSpPr>
        <p:spPr>
          <a:xfrm>
            <a:off x="0" y="6981248"/>
            <a:ext cx="6858000" cy="1021177"/>
          </a:xfrm>
          <a:prstGeom prst="rect">
            <a:avLst/>
          </a:prstGeom>
          <a:noFill/>
        </p:spPr>
        <p:txBody>
          <a:bodyPr wrap="square" rtlCol="0">
            <a:spAutoFit/>
          </a:bodyPr>
          <a:lstStyle/>
          <a:p>
            <a:pPr algn="ctr" defTabSz="403433"/>
            <a:r>
              <a:rPr lang="en-US" sz="2118" b="1" dirty="0">
                <a:solidFill>
                  <a:srgbClr val="000000"/>
                </a:solidFill>
                <a:latin typeface="Lato" panose="020F0502020204030204" pitchFamily="34" charset="0"/>
              </a:rPr>
              <a:t>The Emory Fellowship</a:t>
            </a:r>
            <a:br>
              <a:rPr lang="en-US" sz="2118" b="1" dirty="0">
                <a:solidFill>
                  <a:prstClr val="black"/>
                </a:solidFill>
                <a:latin typeface="Calibri" panose="020F0502020204030204"/>
              </a:rPr>
            </a:br>
            <a:r>
              <a:rPr lang="en-US" b="1" dirty="0">
                <a:solidFill>
                  <a:srgbClr val="000000"/>
                </a:solidFill>
                <a:latin typeface="Lato" panose="020F0502020204030204" pitchFamily="34" charset="0"/>
              </a:rPr>
              <a:t>6100 Georgia Avenue NW, Washington, DC 20011</a:t>
            </a:r>
          </a:p>
          <a:p>
            <a:pPr algn="ctr" defTabSz="403433"/>
            <a:endParaRPr lang="en-US" sz="2118" b="1"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511C2B0B-D163-08AB-3356-11EC1A83EF94}"/>
              </a:ext>
            </a:extLst>
          </p:cNvPr>
          <p:cNvSpPr txBox="1"/>
          <p:nvPr/>
        </p:nvSpPr>
        <p:spPr>
          <a:xfrm>
            <a:off x="0" y="7710876"/>
            <a:ext cx="6802738" cy="336695"/>
          </a:xfrm>
          <a:prstGeom prst="rect">
            <a:avLst/>
          </a:prstGeom>
          <a:noFill/>
        </p:spPr>
        <p:txBody>
          <a:bodyPr wrap="square" rtlCol="0">
            <a:spAutoFit/>
          </a:bodyPr>
          <a:lstStyle/>
          <a:p>
            <a:pPr defTabSz="403433"/>
            <a:r>
              <a:rPr lang="en-US" sz="1588" dirty="0">
                <a:solidFill>
                  <a:prstClr val="black"/>
                </a:solidFill>
                <a:latin typeface="Calibri" panose="020F0502020204030204"/>
              </a:rPr>
              <a:t>dd</a:t>
            </a:r>
          </a:p>
        </p:txBody>
      </p:sp>
      <p:sp>
        <p:nvSpPr>
          <p:cNvPr id="9" name="Rectangle 2">
            <a:extLst>
              <a:ext uri="{FF2B5EF4-FFF2-40B4-BE49-F238E27FC236}">
                <a16:creationId xmlns:a16="http://schemas.microsoft.com/office/drawing/2014/main" id="{957DBD2A-DCD4-F81F-8C9E-25595D1AB22C}"/>
              </a:ext>
            </a:extLst>
          </p:cNvPr>
          <p:cNvSpPr>
            <a:spLocks noChangeArrowheads="1"/>
          </p:cNvSpPr>
          <p:nvPr/>
        </p:nvSpPr>
        <p:spPr bwMode="auto">
          <a:xfrm>
            <a:off x="0" y="7805969"/>
            <a:ext cx="6858000" cy="46157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06867"/>
            <a:r>
              <a:rPr lang="en-US" altLang="en-US" sz="882">
                <a:solidFill>
                  <a:srgbClr val="800080"/>
                </a:solidFill>
                <a:cs typeface="Arial" panose="020B0604020202020204" pitchFamily="34" charset="0"/>
              </a:rPr>
              <a:t>c (240)472-3182; o (202)723-3130 </a:t>
            </a:r>
            <a:endParaRPr lang="en-US" altLang="en-US" sz="441">
              <a:solidFill>
                <a:prstClr val="black"/>
              </a:solidFill>
            </a:endParaRPr>
          </a:p>
          <a:p>
            <a:pPr algn="ctr" defTabSz="806867"/>
            <a:r>
              <a:rPr lang="en-US" altLang="en-US" sz="1588">
                <a:solidFill>
                  <a:srgbClr val="1155CC"/>
                </a:solidFill>
                <a:cs typeface="Arial" panose="020B0604020202020204" pitchFamily="34" charset="0"/>
                <a:hlinkClick r:id="rId3"/>
              </a:rPr>
              <a:t>https://www.emoryfellowship.org/</a:t>
            </a:r>
            <a:endParaRPr lang="en-US" altLang="en-US" sz="1588">
              <a:solidFill>
                <a:prstClr val="black"/>
              </a:solidFill>
            </a:endParaRPr>
          </a:p>
        </p:txBody>
      </p:sp>
      <p:sp>
        <p:nvSpPr>
          <p:cNvPr id="3" name="Title 1">
            <a:extLst>
              <a:ext uri="{FF2B5EF4-FFF2-40B4-BE49-F238E27FC236}">
                <a16:creationId xmlns:a16="http://schemas.microsoft.com/office/drawing/2014/main" id="{59D39910-9A79-2945-D926-17AE979B4361}"/>
              </a:ext>
            </a:extLst>
          </p:cNvPr>
          <p:cNvSpPr txBox="1">
            <a:spLocks/>
          </p:cNvSpPr>
          <p:nvPr/>
        </p:nvSpPr>
        <p:spPr>
          <a:xfrm>
            <a:off x="1775459" y="3234571"/>
            <a:ext cx="4811007" cy="1560713"/>
          </a:xfrm>
          <a:prstGeom prst="rect">
            <a:avLst/>
          </a:prstGeom>
        </p:spPr>
        <p:txBody>
          <a:bodyPr vert="horz" lIns="91440" tIns="45720" rIns="91440" bIns="45720" rtlCol="0" anchor="ctr">
            <a:normAutofit/>
          </a:bodyPr>
          <a:lstStyle>
            <a:lvl1pPr algn="l" defTabSz="685837"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b="1" dirty="0"/>
              <a:t>Guest Pastor</a:t>
            </a:r>
          </a:p>
          <a:p>
            <a:pPr algn="ctr"/>
            <a:r>
              <a:rPr lang="en-US" sz="2800" b="1" i="1" dirty="0"/>
              <a:t>Rev. Dr. Joseph W. Daniels, Jr.</a:t>
            </a:r>
          </a:p>
        </p:txBody>
      </p:sp>
      <p:sp>
        <p:nvSpPr>
          <p:cNvPr id="4" name="Title 1">
            <a:extLst>
              <a:ext uri="{FF2B5EF4-FFF2-40B4-BE49-F238E27FC236}">
                <a16:creationId xmlns:a16="http://schemas.microsoft.com/office/drawing/2014/main" id="{6C1D7F7B-7EB1-F813-E9F4-92E09E5B1450}"/>
              </a:ext>
            </a:extLst>
          </p:cNvPr>
          <p:cNvSpPr txBox="1">
            <a:spLocks/>
          </p:cNvSpPr>
          <p:nvPr/>
        </p:nvSpPr>
        <p:spPr>
          <a:xfrm>
            <a:off x="1097280" y="624806"/>
            <a:ext cx="5289232" cy="1710636"/>
          </a:xfrm>
          <a:prstGeom prst="rect">
            <a:avLst/>
          </a:prstGeom>
        </p:spPr>
        <p:txBody>
          <a:bodyPr vert="horz" lIns="91440" tIns="45720" rIns="91440" bIns="45720" rtlCol="0" anchor="ctr">
            <a:normAutofit/>
          </a:bodyPr>
          <a:lstStyle>
            <a:lvl1pPr algn="l" defTabSz="685837"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400" b="1" i="1" dirty="0"/>
              <a:t>Min. Robin Henry</a:t>
            </a:r>
          </a:p>
          <a:p>
            <a:pPr algn="ctr"/>
            <a:r>
              <a:rPr lang="en-US" sz="2400" b="1" i="0" dirty="0">
                <a:solidFill>
                  <a:srgbClr val="050505"/>
                </a:solidFill>
                <a:effectLst/>
                <a:latin typeface="Segoe UI Historic" panose="020B0502040204020203" pitchFamily="34" charset="0"/>
              </a:rPr>
              <a:t>New Pentecostal United </a:t>
            </a:r>
          </a:p>
          <a:p>
            <a:pPr algn="ctr"/>
            <a:r>
              <a:rPr lang="en-US" sz="2400" b="1" i="0" dirty="0">
                <a:solidFill>
                  <a:srgbClr val="050505"/>
                </a:solidFill>
                <a:effectLst/>
                <a:latin typeface="Segoe UI Historic" panose="020B0502040204020203" pitchFamily="34" charset="0"/>
              </a:rPr>
              <a:t>Holy Church Of America</a:t>
            </a:r>
            <a:endParaRPr lang="en-US" sz="2400" b="1" i="1" dirty="0"/>
          </a:p>
        </p:txBody>
      </p:sp>
      <p:pic>
        <p:nvPicPr>
          <p:cNvPr id="14" name="Picture 13" descr="A close up of a person's jacket&#10;&#10;Description automatically generated">
            <a:extLst>
              <a:ext uri="{FF2B5EF4-FFF2-40B4-BE49-F238E27FC236}">
                <a16:creationId xmlns:a16="http://schemas.microsoft.com/office/drawing/2014/main" id="{FF6C9F94-E6AA-3944-4AD7-F00B894B6FC3}"/>
              </a:ext>
            </a:extLst>
          </p:cNvPr>
          <p:cNvPicPr>
            <a:picLocks noChangeAspect="1"/>
          </p:cNvPicPr>
          <p:nvPr/>
        </p:nvPicPr>
        <p:blipFill rotWithShape="1">
          <a:blip r:embed="rId4">
            <a:extLst>
              <a:ext uri="{28A0092B-C50C-407E-A947-70E740481C1C}">
                <a14:useLocalDpi xmlns:a14="http://schemas.microsoft.com/office/drawing/2010/main" val="0"/>
              </a:ext>
            </a:extLst>
          </a:blip>
          <a:srcRect t="10749"/>
          <a:stretch/>
        </p:blipFill>
        <p:spPr>
          <a:xfrm>
            <a:off x="471488" y="624806"/>
            <a:ext cx="1522587" cy="3781084"/>
          </a:xfrm>
          <a:prstGeom prst="rect">
            <a:avLst/>
          </a:prstGeom>
        </p:spPr>
      </p:pic>
      <p:sp>
        <p:nvSpPr>
          <p:cNvPr id="15" name="TextBox 14">
            <a:extLst>
              <a:ext uri="{FF2B5EF4-FFF2-40B4-BE49-F238E27FC236}">
                <a16:creationId xmlns:a16="http://schemas.microsoft.com/office/drawing/2014/main" id="{8923E4F0-78EC-C5E1-6DD3-E5B68D11CFAC}"/>
              </a:ext>
            </a:extLst>
          </p:cNvPr>
          <p:cNvSpPr txBox="1"/>
          <p:nvPr/>
        </p:nvSpPr>
        <p:spPr>
          <a:xfrm>
            <a:off x="2095500" y="2065020"/>
            <a:ext cx="3924300" cy="1169551"/>
          </a:xfrm>
          <a:prstGeom prst="rect">
            <a:avLst/>
          </a:prstGeom>
          <a:noFill/>
        </p:spPr>
        <p:txBody>
          <a:bodyPr wrap="square" rtlCol="0">
            <a:spAutoFit/>
          </a:bodyPr>
          <a:lstStyle/>
          <a:p>
            <a:r>
              <a:rPr lang="en-US" sz="1400" b="0" i="0" dirty="0">
                <a:solidFill>
                  <a:srgbClr val="222222"/>
                </a:solidFill>
                <a:effectLst/>
                <a:latin typeface="Arial" panose="020B0604020202020204" pitchFamily="34" charset="0"/>
              </a:rPr>
              <a:t>Minister Robin Henry, a Solider on the battlefield for the lord,  Married, Mother, and a Woman of God.   I have been a member of New Pentecostal Church for 35 plus years and I love to praise the lord.</a:t>
            </a:r>
            <a:endParaRPr lang="en-US" sz="1400" dirty="0"/>
          </a:p>
        </p:txBody>
      </p:sp>
    </p:spTree>
    <p:extLst>
      <p:ext uri="{BB962C8B-B14F-4D97-AF65-F5344CB8AC3E}">
        <p14:creationId xmlns:p14="http://schemas.microsoft.com/office/powerpoint/2010/main" val="461753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FC0C11-20D4-1C62-FB12-9EB2C367AA46}"/>
              </a:ext>
            </a:extLst>
          </p:cNvPr>
          <p:cNvSpPr txBox="1"/>
          <p:nvPr/>
        </p:nvSpPr>
        <p:spPr>
          <a:xfrm>
            <a:off x="311943" y="1206978"/>
            <a:ext cx="6234112" cy="7807137"/>
          </a:xfrm>
          <a:prstGeom prst="rect">
            <a:avLst/>
          </a:prstGeom>
          <a:noFill/>
        </p:spPr>
        <p:txBody>
          <a:bodyPr wrap="square" rtlCol="0">
            <a:spAutoFit/>
          </a:bodyPr>
          <a:lstStyle/>
          <a:p>
            <a:pPr algn="ctr" defTabSz="403433">
              <a:lnSpc>
                <a:spcPct val="150000"/>
              </a:lnSpc>
            </a:pPr>
            <a:r>
              <a:rPr lang="en-US" sz="1235" dirty="0">
                <a:solidFill>
                  <a:prstClr val="black"/>
                </a:solidFill>
                <a:latin typeface="Calibri" panose="020F0502020204030204"/>
              </a:rPr>
              <a:t>………………………………  Praise &amp; Worship  …….………………………</a:t>
            </a:r>
          </a:p>
          <a:p>
            <a:pPr algn="ctr" defTabSz="403433">
              <a:lnSpc>
                <a:spcPct val="150000"/>
              </a:lnSpc>
            </a:pPr>
            <a:r>
              <a:rPr lang="en-US" sz="1235" dirty="0">
                <a:solidFill>
                  <a:prstClr val="black"/>
                </a:solidFill>
                <a:latin typeface="Calibri" panose="020F0502020204030204"/>
              </a:rPr>
              <a:t>Processional</a:t>
            </a:r>
          </a:p>
          <a:p>
            <a:pPr defTabSz="403433"/>
            <a:r>
              <a:rPr lang="en-US" sz="1235" dirty="0">
                <a:solidFill>
                  <a:prstClr val="black"/>
                </a:solidFill>
                <a:latin typeface="Calibri" panose="020F0502020204030204"/>
              </a:rPr>
              <a:t>Introduction of MC…………………..………….………		Antoinette Houston,                            										Riverside Chapel Nashville, Tn</a:t>
            </a:r>
          </a:p>
          <a:p>
            <a:pPr defTabSz="403433"/>
            <a:endParaRPr lang="en-US" sz="1235" dirty="0">
              <a:solidFill>
                <a:prstClr val="black"/>
              </a:solidFill>
              <a:latin typeface="Calibri" panose="020F0502020204030204"/>
            </a:endParaRPr>
          </a:p>
          <a:p>
            <a:pPr defTabSz="403433"/>
            <a:r>
              <a:rPr lang="en-US" sz="1235" dirty="0">
                <a:solidFill>
                  <a:prstClr val="black"/>
                </a:solidFill>
                <a:latin typeface="Calibri" panose="020F0502020204030204"/>
              </a:rPr>
              <a:t>Mistress of Ceremony …………………………………………………	Min. Robin Henry</a:t>
            </a:r>
          </a:p>
          <a:p>
            <a:pPr defTabSz="403433"/>
            <a:r>
              <a:rPr lang="en-US" sz="1235" dirty="0">
                <a:solidFill>
                  <a:prstClr val="black"/>
                </a:solidFill>
                <a:latin typeface="Calibri" panose="020F0502020204030204"/>
              </a:rPr>
              <a:t>									New Pentecostal United Holy                                               </a:t>
            </a:r>
          </a:p>
          <a:p>
            <a:pPr defTabSz="403433">
              <a:lnSpc>
                <a:spcPct val="150000"/>
              </a:lnSpc>
            </a:pPr>
            <a:r>
              <a:rPr lang="en-US" sz="1235" dirty="0">
                <a:solidFill>
                  <a:prstClr val="black"/>
                </a:solidFill>
                <a:latin typeface="Calibri" panose="020F0502020204030204"/>
              </a:rPr>
              <a:t>*Call To Worship……………………………………………………………	Min. Robin Henry</a:t>
            </a:r>
          </a:p>
          <a:p>
            <a:pPr defTabSz="403433">
              <a:lnSpc>
                <a:spcPct val="150000"/>
              </a:lnSpc>
            </a:pPr>
            <a:r>
              <a:rPr lang="en-US" sz="1235" dirty="0">
                <a:solidFill>
                  <a:prstClr val="black"/>
                </a:solidFill>
                <a:latin typeface="Calibri" panose="020F0502020204030204"/>
              </a:rPr>
              <a:t>*Hymn of Praise      “We’ve Come This Far By Faith”</a:t>
            </a:r>
          </a:p>
          <a:p>
            <a:pPr defTabSz="403433">
              <a:lnSpc>
                <a:spcPct val="150000"/>
              </a:lnSpc>
            </a:pPr>
            <a:r>
              <a:rPr lang="en-US" sz="1235" dirty="0">
                <a:solidFill>
                  <a:prstClr val="black"/>
                </a:solidFill>
                <a:latin typeface="Calibri" panose="020F0502020204030204"/>
              </a:rPr>
              <a:t>Welcome ……………………………………………………………………..	Maureta Collins</a:t>
            </a:r>
          </a:p>
          <a:p>
            <a:pPr defTabSz="403433">
              <a:lnSpc>
                <a:spcPct val="150000"/>
              </a:lnSpc>
            </a:pPr>
            <a:r>
              <a:rPr lang="en-US" sz="1235" dirty="0">
                <a:solidFill>
                  <a:prstClr val="black"/>
                </a:solidFill>
                <a:latin typeface="Calibri" panose="020F0502020204030204"/>
              </a:rPr>
              <a:t>Response …………………………………………………………………….	Susie Wilson, New Destiny Fellowship</a:t>
            </a:r>
          </a:p>
          <a:p>
            <a:pPr defTabSz="403433">
              <a:lnSpc>
                <a:spcPct val="150000"/>
              </a:lnSpc>
            </a:pPr>
            <a:r>
              <a:rPr lang="en-US" sz="1235" dirty="0">
                <a:solidFill>
                  <a:prstClr val="black"/>
                </a:solidFill>
                <a:latin typeface="Calibri" panose="020F0502020204030204"/>
              </a:rPr>
              <a:t>Prayer ………………………………………………………………………..	Joel Orr, Urban Promise</a:t>
            </a:r>
          </a:p>
          <a:p>
            <a:pPr defTabSz="403433">
              <a:lnSpc>
                <a:spcPct val="150000"/>
              </a:lnSpc>
            </a:pPr>
            <a:r>
              <a:rPr lang="en-US" sz="1235" dirty="0">
                <a:solidFill>
                  <a:prstClr val="black"/>
                </a:solidFill>
                <a:latin typeface="Calibri" panose="020F0502020204030204"/>
              </a:rPr>
              <a:t>Prayer Response ……………………………………………………....	Mt. Joy Combined Choir</a:t>
            </a:r>
          </a:p>
          <a:p>
            <a:pPr defTabSz="403433">
              <a:lnSpc>
                <a:spcPct val="150000"/>
              </a:lnSpc>
            </a:pPr>
            <a:r>
              <a:rPr lang="en-US" sz="1235" dirty="0">
                <a:solidFill>
                  <a:prstClr val="black"/>
                </a:solidFill>
                <a:latin typeface="Calibri" panose="020F0502020204030204"/>
              </a:rPr>
              <a:t>Scripture …………………………………………………………………….	Cherae Latney, Glorious Church</a:t>
            </a:r>
          </a:p>
          <a:p>
            <a:pPr defTabSz="403433">
              <a:lnSpc>
                <a:spcPct val="150000"/>
              </a:lnSpc>
            </a:pPr>
            <a:endParaRPr lang="en-US" sz="900" dirty="0">
              <a:solidFill>
                <a:prstClr val="black"/>
              </a:solidFill>
              <a:latin typeface="Calibri" panose="020F0502020204030204"/>
            </a:endParaRPr>
          </a:p>
          <a:p>
            <a:pPr defTabSz="403433"/>
            <a:r>
              <a:rPr lang="en-US" sz="1235" dirty="0">
                <a:solidFill>
                  <a:prstClr val="black"/>
                </a:solidFill>
                <a:latin typeface="Calibri" panose="020F0502020204030204"/>
              </a:rPr>
              <a:t>Liturgical Dance ………………………………………………………...	Seeds of Hope   </a:t>
            </a:r>
          </a:p>
          <a:p>
            <a:pPr defTabSz="403433"/>
            <a:r>
              <a:rPr lang="en-US" sz="1235" dirty="0">
                <a:solidFill>
                  <a:prstClr val="black"/>
                </a:solidFill>
                <a:latin typeface="Calibri" panose="020F0502020204030204"/>
              </a:rPr>
              <a:t>        </a:t>
            </a:r>
          </a:p>
          <a:p>
            <a:pPr defTabSz="403433"/>
            <a:r>
              <a:rPr lang="en-US" sz="1235" dirty="0">
                <a:solidFill>
                  <a:prstClr val="black"/>
                </a:solidFill>
                <a:latin typeface="Calibri" panose="020F0502020204030204"/>
              </a:rPr>
              <a:t>Church History ……………………………………………………………	Marlene Wright</a:t>
            </a:r>
          </a:p>
          <a:p>
            <a:pPr defTabSz="403433">
              <a:lnSpc>
                <a:spcPct val="150000"/>
              </a:lnSpc>
            </a:pPr>
            <a:r>
              <a:rPr lang="en-US" sz="1235" dirty="0">
                <a:solidFill>
                  <a:prstClr val="black"/>
                </a:solidFill>
                <a:latin typeface="Calibri" panose="020F0502020204030204"/>
              </a:rPr>
              <a:t>Selection…………………………………………………………………….	Mt. Joy Combined Choir</a:t>
            </a:r>
          </a:p>
          <a:p>
            <a:pPr defTabSz="403433">
              <a:lnSpc>
                <a:spcPct val="150000"/>
              </a:lnSpc>
            </a:pPr>
            <a:r>
              <a:rPr lang="en-US" sz="1235" dirty="0">
                <a:solidFill>
                  <a:prstClr val="black"/>
                </a:solidFill>
                <a:latin typeface="Calibri" panose="020F0502020204030204"/>
              </a:rPr>
              <a:t>Recognition of Pastors and Officials……………………………..	Min. Robin Henry</a:t>
            </a:r>
          </a:p>
          <a:p>
            <a:pPr defTabSz="403433">
              <a:lnSpc>
                <a:spcPct val="150000"/>
              </a:lnSpc>
            </a:pPr>
            <a:r>
              <a:rPr lang="en-US" sz="1235" dirty="0">
                <a:solidFill>
                  <a:prstClr val="black"/>
                </a:solidFill>
                <a:latin typeface="Calibri" panose="020F0502020204030204"/>
              </a:rPr>
              <a:t>*Offering/Offertory………………………………………………………	Nyrie Watson  - Alexander J. Fawra, Jr.</a:t>
            </a:r>
          </a:p>
          <a:p>
            <a:pPr defTabSz="403433">
              <a:lnSpc>
                <a:spcPct val="150000"/>
              </a:lnSpc>
            </a:pPr>
            <a:r>
              <a:rPr lang="en-US" sz="1235" dirty="0">
                <a:solidFill>
                  <a:prstClr val="black"/>
                </a:solidFill>
                <a:latin typeface="Calibri" panose="020F0502020204030204"/>
              </a:rPr>
              <a:t>Introduction of Preacher…………………………………………..	Rev. Provey Powell, Jr., Sr. Pastor</a:t>
            </a:r>
          </a:p>
          <a:p>
            <a:pPr defTabSz="403433">
              <a:lnSpc>
                <a:spcPct val="150000"/>
              </a:lnSpc>
            </a:pPr>
            <a:r>
              <a:rPr lang="en-US" sz="1235" dirty="0">
                <a:solidFill>
                  <a:prstClr val="black"/>
                </a:solidFill>
                <a:latin typeface="Calibri" panose="020F0502020204030204"/>
              </a:rPr>
              <a:t>Selection(s) ………………………………………………………………	Mt. Joy Combined Choir</a:t>
            </a:r>
          </a:p>
          <a:p>
            <a:pPr defTabSz="403433"/>
            <a:r>
              <a:rPr lang="en-US" sz="1235" dirty="0">
                <a:solidFill>
                  <a:prstClr val="black"/>
                </a:solidFill>
                <a:latin typeface="Calibri" panose="020F0502020204030204"/>
              </a:rPr>
              <a:t>Sermon……………………………………………………………..………	Rev. Dr.  Joseph W. Daniels, Jr.</a:t>
            </a:r>
          </a:p>
          <a:p>
            <a:pPr defTabSz="403433"/>
            <a:r>
              <a:rPr lang="en-US" sz="1235" dirty="0">
                <a:solidFill>
                  <a:prstClr val="black"/>
                </a:solidFill>
                <a:latin typeface="Calibri" panose="020F0502020204030204"/>
              </a:rPr>
              <a:t>									Emory United Methodist Church</a:t>
            </a:r>
          </a:p>
          <a:p>
            <a:pPr defTabSz="403433">
              <a:lnSpc>
                <a:spcPct val="150000"/>
              </a:lnSpc>
            </a:pPr>
            <a:r>
              <a:rPr lang="en-US" sz="1235" dirty="0">
                <a:solidFill>
                  <a:prstClr val="black"/>
                </a:solidFill>
                <a:latin typeface="Calibri" panose="020F0502020204030204"/>
              </a:rPr>
              <a:t>Presentations………………………………..…..…………….………	Beverly Evans and Betty Anderson</a:t>
            </a:r>
          </a:p>
          <a:p>
            <a:pPr defTabSz="403433"/>
            <a:r>
              <a:rPr lang="en-US" sz="1235" dirty="0">
                <a:solidFill>
                  <a:prstClr val="black"/>
                </a:solidFill>
                <a:latin typeface="Calibri" panose="020F0502020204030204"/>
              </a:rPr>
              <a:t>Closing Remarks……………………………………………….……….	Cynthia Righter, Vice Chairperson</a:t>
            </a:r>
          </a:p>
          <a:p>
            <a:pPr defTabSz="403433"/>
            <a:r>
              <a:rPr lang="en-US" sz="1235" dirty="0">
                <a:solidFill>
                  <a:prstClr val="black"/>
                </a:solidFill>
                <a:latin typeface="Calibri" panose="020F0502020204030204"/>
              </a:rPr>
              <a:t>									Laretta Wilson, Chairperson</a:t>
            </a:r>
          </a:p>
          <a:p>
            <a:pPr defTabSz="403433"/>
            <a:r>
              <a:rPr lang="en-US" sz="1235" dirty="0">
                <a:solidFill>
                  <a:prstClr val="black"/>
                </a:solidFill>
                <a:latin typeface="Calibri" panose="020F0502020204030204"/>
              </a:rPr>
              <a:t>									Rev. Provey Powell, Jr.</a:t>
            </a:r>
          </a:p>
          <a:p>
            <a:pPr defTabSz="403433">
              <a:lnSpc>
                <a:spcPct val="150000"/>
              </a:lnSpc>
            </a:pPr>
            <a:r>
              <a:rPr lang="en-US" sz="1235" dirty="0">
                <a:solidFill>
                  <a:prstClr val="black"/>
                </a:solidFill>
                <a:latin typeface="Calibri" panose="020F0502020204030204"/>
              </a:rPr>
              <a:t>Benediction……………………………………………………………..	Rev. Dr. Joseph W. Daniels, Jr.  </a:t>
            </a:r>
            <a:endParaRPr lang="en-US" sz="2118" b="1" dirty="0">
              <a:solidFill>
                <a:prstClr val="black"/>
              </a:solidFill>
              <a:latin typeface="Script MT Bold" panose="03040602040607080904" pitchFamily="66" charset="0"/>
            </a:endParaRPr>
          </a:p>
          <a:p>
            <a:pPr algn="ctr" defTabSz="403433"/>
            <a:endParaRPr lang="en-US" sz="1235" dirty="0">
              <a:solidFill>
                <a:prstClr val="black"/>
              </a:solidFill>
              <a:latin typeface="Calibri" panose="020F0502020204030204"/>
            </a:endParaRPr>
          </a:p>
        </p:txBody>
      </p:sp>
      <p:sp>
        <p:nvSpPr>
          <p:cNvPr id="2" name="Title 1">
            <a:extLst>
              <a:ext uri="{FF2B5EF4-FFF2-40B4-BE49-F238E27FC236}">
                <a16:creationId xmlns:a16="http://schemas.microsoft.com/office/drawing/2014/main" id="{46F04665-6731-58E5-E97E-8B89B5A12F12}"/>
              </a:ext>
            </a:extLst>
          </p:cNvPr>
          <p:cNvSpPr>
            <a:spLocks noGrp="1"/>
          </p:cNvSpPr>
          <p:nvPr>
            <p:ph type="title"/>
          </p:nvPr>
        </p:nvSpPr>
        <p:spPr>
          <a:xfrm>
            <a:off x="471488" y="606988"/>
            <a:ext cx="5915025" cy="361891"/>
          </a:xfrm>
        </p:spPr>
        <p:txBody>
          <a:bodyPr>
            <a:normAutofit fontScale="90000"/>
          </a:bodyPr>
          <a:lstStyle/>
          <a:p>
            <a:pPr algn="ctr"/>
            <a:r>
              <a:rPr lang="en-US" b="1" dirty="0"/>
              <a:t>Order of Worship</a:t>
            </a:r>
          </a:p>
        </p:txBody>
      </p:sp>
      <p:pic>
        <p:nvPicPr>
          <p:cNvPr id="4" name="Graphic 3">
            <a:extLst>
              <a:ext uri="{FF2B5EF4-FFF2-40B4-BE49-F238E27FC236}">
                <a16:creationId xmlns:a16="http://schemas.microsoft.com/office/drawing/2014/main" id="{7506BFBA-9C44-2DB3-3CBF-228450EBB0C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 uri="{837473B0-CC2E-450A-ABE3-18F120FF3D39}">
                <a1611:picAttrSrcUrl xmlns:a1611="http://schemas.microsoft.com/office/drawing/2016/11/main" r:id="rId4"/>
              </a:ext>
            </a:extLst>
          </a:blip>
          <a:srcRect t="40525" b="41335"/>
          <a:stretch/>
        </p:blipFill>
        <p:spPr>
          <a:xfrm rot="10800000" flipV="1">
            <a:off x="1432706" y="8437767"/>
            <a:ext cx="3737943" cy="198489"/>
          </a:xfrm>
          <a:prstGeom prst="rect">
            <a:avLst/>
          </a:prstGeom>
        </p:spPr>
      </p:pic>
      <p:pic>
        <p:nvPicPr>
          <p:cNvPr id="5" name="Graphic 4">
            <a:extLst>
              <a:ext uri="{FF2B5EF4-FFF2-40B4-BE49-F238E27FC236}">
                <a16:creationId xmlns:a16="http://schemas.microsoft.com/office/drawing/2014/main" id="{0685C9ED-472A-8882-EB4B-087FE904C00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 uri="{837473B0-CC2E-450A-ABE3-18F120FF3D39}">
                <a1611:picAttrSrcUrl xmlns:a1611="http://schemas.microsoft.com/office/drawing/2016/11/main" r:id="rId4"/>
              </a:ext>
            </a:extLst>
          </a:blip>
          <a:srcRect t="40525" b="41335"/>
          <a:stretch/>
        </p:blipFill>
        <p:spPr>
          <a:xfrm rot="10800000">
            <a:off x="1560028" y="968879"/>
            <a:ext cx="3737943" cy="198489"/>
          </a:xfrm>
          <a:prstGeom prst="rect">
            <a:avLst/>
          </a:prstGeom>
        </p:spPr>
      </p:pic>
      <p:sp>
        <p:nvSpPr>
          <p:cNvPr id="6" name="Rectangle 5">
            <a:extLst>
              <a:ext uri="{FF2B5EF4-FFF2-40B4-BE49-F238E27FC236}">
                <a16:creationId xmlns:a16="http://schemas.microsoft.com/office/drawing/2014/main" id="{0D386802-B2C1-4F2F-D94B-C69BA422E813}"/>
              </a:ext>
            </a:extLst>
          </p:cNvPr>
          <p:cNvSpPr/>
          <p:nvPr/>
        </p:nvSpPr>
        <p:spPr>
          <a:xfrm>
            <a:off x="3825047" y="1768902"/>
            <a:ext cx="168219" cy="666685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89153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04665-6731-58E5-E97E-8B89B5A12F12}"/>
              </a:ext>
            </a:extLst>
          </p:cNvPr>
          <p:cNvSpPr>
            <a:spLocks noGrp="1"/>
          </p:cNvSpPr>
          <p:nvPr>
            <p:ph type="title"/>
          </p:nvPr>
        </p:nvSpPr>
        <p:spPr>
          <a:xfrm>
            <a:off x="471488" y="606988"/>
            <a:ext cx="5915025" cy="361891"/>
          </a:xfrm>
        </p:spPr>
        <p:txBody>
          <a:bodyPr>
            <a:normAutofit fontScale="90000"/>
          </a:bodyPr>
          <a:lstStyle/>
          <a:p>
            <a:pPr algn="ctr"/>
            <a:r>
              <a:rPr lang="en-US" b="1" dirty="0"/>
              <a:t>Guest Pastor</a:t>
            </a:r>
          </a:p>
        </p:txBody>
      </p:sp>
      <p:pic>
        <p:nvPicPr>
          <p:cNvPr id="5" name="Picture 4" descr="A close-up of a document&#10;&#10;Description automatically generated">
            <a:extLst>
              <a:ext uri="{FF2B5EF4-FFF2-40B4-BE49-F238E27FC236}">
                <a16:creationId xmlns:a16="http://schemas.microsoft.com/office/drawing/2014/main" id="{0984AAC8-31AE-58F1-58A4-7863C9CCCA81}"/>
              </a:ext>
            </a:extLst>
          </p:cNvPr>
          <p:cNvPicPr>
            <a:picLocks noChangeAspect="1"/>
          </p:cNvPicPr>
          <p:nvPr/>
        </p:nvPicPr>
        <p:blipFill rotWithShape="1">
          <a:blip r:embed="rId2">
            <a:extLst>
              <a:ext uri="{28A0092B-C50C-407E-A947-70E740481C1C}">
                <a14:useLocalDpi xmlns:a14="http://schemas.microsoft.com/office/drawing/2010/main" val="0"/>
              </a:ext>
            </a:extLst>
          </a:blip>
          <a:srcRect t="9381" b="16911"/>
          <a:stretch/>
        </p:blipFill>
        <p:spPr>
          <a:xfrm>
            <a:off x="0" y="968878"/>
            <a:ext cx="6858000" cy="7456399"/>
          </a:xfrm>
          <a:prstGeom prst="rect">
            <a:avLst/>
          </a:prstGeom>
        </p:spPr>
      </p:pic>
    </p:spTree>
    <p:extLst>
      <p:ext uri="{BB962C8B-B14F-4D97-AF65-F5344CB8AC3E}">
        <p14:creationId xmlns:p14="http://schemas.microsoft.com/office/powerpoint/2010/main" val="271942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A4575A6-AAFC-8743-B5C6-B5A4073C4FA6}"/>
              </a:ext>
            </a:extLst>
          </p:cNvPr>
          <p:cNvGraphicFramePr>
            <a:graphicFrameLocks noGrp="1"/>
          </p:cNvGraphicFramePr>
          <p:nvPr>
            <p:ph idx="1"/>
            <p:extLst>
              <p:ext uri="{D42A27DB-BD31-4B8C-83A1-F6EECF244321}">
                <p14:modId xmlns:p14="http://schemas.microsoft.com/office/powerpoint/2010/main" val="3828651990"/>
              </p:ext>
            </p:extLst>
          </p:nvPr>
        </p:nvGraphicFramePr>
        <p:xfrm>
          <a:off x="461041" y="1921060"/>
          <a:ext cx="6396960" cy="6548718"/>
        </p:xfrm>
        <a:graphic>
          <a:graphicData uri="http://schemas.openxmlformats.org/drawingml/2006/table">
            <a:tbl>
              <a:tblPr firstRow="1" bandRow="1">
                <a:tableStyleId>{2D5ABB26-0587-4C30-8999-92F81FD0307C}</a:tableStyleId>
              </a:tblPr>
              <a:tblGrid>
                <a:gridCol w="2015941">
                  <a:extLst>
                    <a:ext uri="{9D8B030D-6E8A-4147-A177-3AD203B41FA5}">
                      <a16:colId xmlns:a16="http://schemas.microsoft.com/office/drawing/2014/main" val="2940791617"/>
                    </a:ext>
                  </a:extLst>
                </a:gridCol>
                <a:gridCol w="2048719">
                  <a:extLst>
                    <a:ext uri="{9D8B030D-6E8A-4147-A177-3AD203B41FA5}">
                      <a16:colId xmlns:a16="http://schemas.microsoft.com/office/drawing/2014/main" val="4218227508"/>
                    </a:ext>
                  </a:extLst>
                </a:gridCol>
                <a:gridCol w="2332300">
                  <a:extLst>
                    <a:ext uri="{9D8B030D-6E8A-4147-A177-3AD203B41FA5}">
                      <a16:colId xmlns:a16="http://schemas.microsoft.com/office/drawing/2014/main" val="3359570150"/>
                    </a:ext>
                  </a:extLst>
                </a:gridCol>
              </a:tblGrid>
              <a:tr h="6548718">
                <a:tc>
                  <a:txBody>
                    <a:bodyPr/>
                    <a:lstStyle/>
                    <a:p>
                      <a:r>
                        <a:rPr lang="en-US" sz="1100" b="1" dirty="0"/>
                        <a:t>1873</a:t>
                      </a:r>
                    </a:p>
                    <a:p>
                      <a:r>
                        <a:rPr lang="en-US" sz="1100" dirty="0"/>
                        <a:t>Reverend Hooper Jolly</a:t>
                      </a:r>
                    </a:p>
                    <a:p>
                      <a:r>
                        <a:rPr lang="en-US" sz="1100" dirty="0"/>
                        <a:t>Pastor </a:t>
                      </a:r>
                      <a:r>
                        <a:rPr lang="en-US" sz="1100" dirty="0" err="1"/>
                        <a:t>Ezion</a:t>
                      </a:r>
                      <a:r>
                        <a:rPr lang="en-US" sz="1100" dirty="0"/>
                        <a:t> Church</a:t>
                      </a:r>
                    </a:p>
                    <a:p>
                      <a:endParaRPr lang="en-US" sz="1100" dirty="0"/>
                    </a:p>
                    <a:p>
                      <a:r>
                        <a:rPr lang="en-US" sz="1100" b="1" dirty="0"/>
                        <a:t>1875</a:t>
                      </a:r>
                    </a:p>
                    <a:p>
                      <a:r>
                        <a:rPr lang="en-US" sz="1100" dirty="0"/>
                        <a:t>Reverend Soloman Cooper</a:t>
                      </a:r>
                    </a:p>
                    <a:p>
                      <a:r>
                        <a:rPr lang="en-US" sz="1100" dirty="0"/>
                        <a:t>Pastor </a:t>
                      </a:r>
                      <a:r>
                        <a:rPr lang="en-US" sz="1100" dirty="0" err="1"/>
                        <a:t>Ezion</a:t>
                      </a:r>
                      <a:r>
                        <a:rPr lang="en-US" sz="1100" dirty="0"/>
                        <a:t> Church</a:t>
                      </a:r>
                    </a:p>
                    <a:p>
                      <a:r>
                        <a:rPr lang="en-US" sz="1100" dirty="0"/>
                        <a:t>Reverend Lewis Y. Cox</a:t>
                      </a:r>
                    </a:p>
                    <a:p>
                      <a:r>
                        <a:rPr lang="en-US" sz="1100" dirty="0"/>
                        <a:t>Reverend Perry Walker</a:t>
                      </a:r>
                    </a:p>
                    <a:p>
                      <a:endParaRPr lang="en-US" sz="1100" dirty="0"/>
                    </a:p>
                    <a:p>
                      <a:r>
                        <a:rPr lang="en-US" sz="1100" b="1" dirty="0"/>
                        <a:t>1876</a:t>
                      </a:r>
                    </a:p>
                    <a:p>
                      <a:r>
                        <a:rPr lang="en-US" sz="1100" dirty="0"/>
                        <a:t>Reverend William Holland</a:t>
                      </a:r>
                    </a:p>
                    <a:p>
                      <a:endParaRPr lang="en-US" sz="1100" dirty="0"/>
                    </a:p>
                    <a:p>
                      <a:r>
                        <a:rPr lang="en-US" sz="1100" dirty="0"/>
                        <a:t>1877-1883</a:t>
                      </a:r>
                    </a:p>
                    <a:p>
                      <a:r>
                        <a:rPr lang="en-US" sz="1100" dirty="0"/>
                        <a:t>Reverend I. H. White</a:t>
                      </a:r>
                    </a:p>
                    <a:p>
                      <a:r>
                        <a:rPr lang="en-US" sz="1100" dirty="0"/>
                        <a:t>Reverend Harrison Webb</a:t>
                      </a:r>
                    </a:p>
                    <a:p>
                      <a:r>
                        <a:rPr lang="en-US" sz="1100" dirty="0"/>
                        <a:t>Reverend J. J. Campbell</a:t>
                      </a:r>
                    </a:p>
                    <a:p>
                      <a:endParaRPr lang="en-US" sz="1100" dirty="0"/>
                    </a:p>
                    <a:p>
                      <a:r>
                        <a:rPr lang="en-US" sz="1100" b="1" dirty="0"/>
                        <a:t>1884</a:t>
                      </a:r>
                    </a:p>
                    <a:p>
                      <a:r>
                        <a:rPr lang="en-US" sz="1100" dirty="0"/>
                        <a:t>Reverend F. Butler</a:t>
                      </a:r>
                    </a:p>
                    <a:p>
                      <a:r>
                        <a:rPr lang="en-US" sz="1100" dirty="0"/>
                        <a:t>Reverend </a:t>
                      </a:r>
                      <a:r>
                        <a:rPr lang="en-US" sz="1100" dirty="0" err="1"/>
                        <a:t>Hezikiah</a:t>
                      </a:r>
                      <a:r>
                        <a:rPr lang="en-US" sz="1100" dirty="0"/>
                        <a:t> </a:t>
                      </a:r>
                      <a:r>
                        <a:rPr lang="en-US" sz="1100" dirty="0" err="1"/>
                        <a:t>Grinnage</a:t>
                      </a:r>
                      <a:endParaRPr lang="en-US" sz="1100" dirty="0"/>
                    </a:p>
                    <a:p>
                      <a:endParaRPr lang="en-US" sz="1100" dirty="0"/>
                    </a:p>
                    <a:p>
                      <a:r>
                        <a:rPr lang="en-US" sz="1100" b="1" dirty="0"/>
                        <a:t>1885</a:t>
                      </a:r>
                    </a:p>
                    <a:p>
                      <a:r>
                        <a:rPr lang="en-US" sz="1100" dirty="0"/>
                        <a:t>Reverend Andrew J. Wallace</a:t>
                      </a:r>
                    </a:p>
                    <a:p>
                      <a:endParaRPr lang="en-US" sz="1100" dirty="0"/>
                    </a:p>
                    <a:p>
                      <a:r>
                        <a:rPr lang="en-US" sz="1100" b="1" dirty="0"/>
                        <a:t>1887</a:t>
                      </a:r>
                    </a:p>
                    <a:p>
                      <a:r>
                        <a:rPr lang="en-US" sz="1100" dirty="0"/>
                        <a:t>Reverend Charles Tinley</a:t>
                      </a:r>
                    </a:p>
                    <a:p>
                      <a:r>
                        <a:rPr lang="en-US" sz="1100" dirty="0"/>
                        <a:t>Reverend William Hilton</a:t>
                      </a:r>
                    </a:p>
                    <a:p>
                      <a:r>
                        <a:rPr lang="en-US" sz="1100" dirty="0"/>
                        <a:t>Reverend William J. Hudson</a:t>
                      </a:r>
                    </a:p>
                    <a:p>
                      <a:endParaRPr lang="en-US" sz="1100" dirty="0"/>
                    </a:p>
                    <a:p>
                      <a:r>
                        <a:rPr lang="en-US" sz="1100" b="1" dirty="0"/>
                        <a:t>1888</a:t>
                      </a:r>
                    </a:p>
                    <a:p>
                      <a:r>
                        <a:rPr lang="en-US" sz="1100" dirty="0"/>
                        <a:t>Reverend J.A. Richardson</a:t>
                      </a:r>
                    </a:p>
                    <a:p>
                      <a:endParaRPr lang="en-US" sz="1100" dirty="0"/>
                    </a:p>
                    <a:p>
                      <a:r>
                        <a:rPr lang="en-US" sz="1100" b="1" dirty="0"/>
                        <a:t>1889</a:t>
                      </a:r>
                    </a:p>
                    <a:p>
                      <a:r>
                        <a:rPr lang="en-US" sz="1100" dirty="0"/>
                        <a:t>Reverend Harvey W. Ewing</a:t>
                      </a:r>
                    </a:p>
                    <a:p>
                      <a:r>
                        <a:rPr lang="en-US" sz="1100" dirty="0"/>
                        <a:t>Reverend J. R. Waters</a:t>
                      </a:r>
                    </a:p>
                    <a:p>
                      <a:r>
                        <a:rPr lang="en-US" sz="1100" dirty="0"/>
                        <a:t>Reverend J.A. Richardson</a:t>
                      </a:r>
                    </a:p>
                  </a:txBody>
                  <a:tcPr marL="80682" marR="80682" marT="40341" marB="40341"/>
                </a:tc>
                <a:tc>
                  <a:txBody>
                    <a:bodyPr/>
                    <a:lstStyle/>
                    <a:p>
                      <a:r>
                        <a:rPr lang="en-US" sz="1100" b="1" dirty="0"/>
                        <a:t>1890-1910 - </a:t>
                      </a:r>
                      <a:r>
                        <a:rPr lang="en-US" sz="1100" dirty="0"/>
                        <a:t>HISTORY NOT</a:t>
                      </a:r>
                    </a:p>
                    <a:p>
                      <a:r>
                        <a:rPr lang="en-US" sz="900" dirty="0"/>
                        <a:t>AVAILABLE SEE BARRETTE CHAPEL</a:t>
                      </a:r>
                    </a:p>
                    <a:p>
                      <a:r>
                        <a:rPr lang="en-US" sz="900" dirty="0"/>
                        <a:t>LIBRARY DOVER , DELAWARE</a:t>
                      </a:r>
                    </a:p>
                    <a:p>
                      <a:endParaRPr lang="en-US" sz="1100" dirty="0"/>
                    </a:p>
                    <a:p>
                      <a:r>
                        <a:rPr lang="en-US" sz="1100" b="1" dirty="0"/>
                        <a:t>1911</a:t>
                      </a:r>
                    </a:p>
                    <a:p>
                      <a:r>
                        <a:rPr lang="en-US" sz="1100" dirty="0"/>
                        <a:t>Reverend D. H. Harris</a:t>
                      </a:r>
                    </a:p>
                    <a:p>
                      <a:endParaRPr lang="en-US" sz="1100" dirty="0"/>
                    </a:p>
                    <a:p>
                      <a:r>
                        <a:rPr lang="en-US" sz="1100" b="1" dirty="0"/>
                        <a:t>1914</a:t>
                      </a:r>
                    </a:p>
                    <a:p>
                      <a:r>
                        <a:rPr lang="en-US" sz="1100" dirty="0"/>
                        <a:t>Reverend W. E. Waters</a:t>
                      </a:r>
                    </a:p>
                    <a:p>
                      <a:endParaRPr lang="en-US" sz="1100" dirty="0"/>
                    </a:p>
                    <a:p>
                      <a:r>
                        <a:rPr lang="en-US" sz="1100" b="1" dirty="0"/>
                        <a:t>1926</a:t>
                      </a:r>
                    </a:p>
                    <a:p>
                      <a:r>
                        <a:rPr lang="en-US" sz="1100" dirty="0"/>
                        <a:t>Reverend J. W. Jewett</a:t>
                      </a:r>
                    </a:p>
                    <a:p>
                      <a:endParaRPr lang="en-US" sz="1100" dirty="0"/>
                    </a:p>
                    <a:p>
                      <a:r>
                        <a:rPr lang="en-US" sz="1100" b="1" dirty="0"/>
                        <a:t>1927</a:t>
                      </a:r>
                    </a:p>
                    <a:p>
                      <a:r>
                        <a:rPr lang="en-US" sz="1100" dirty="0"/>
                        <a:t>Reverend Sidney </a:t>
                      </a:r>
                      <a:r>
                        <a:rPr lang="en-US" sz="1100" dirty="0" err="1"/>
                        <a:t>Emptage</a:t>
                      </a:r>
                      <a:endParaRPr lang="en-US" sz="1100" dirty="0"/>
                    </a:p>
                    <a:p>
                      <a:endParaRPr lang="en-US" sz="1100" dirty="0"/>
                    </a:p>
                    <a:p>
                      <a:r>
                        <a:rPr lang="en-US" sz="1100" b="1" dirty="0"/>
                        <a:t>1932</a:t>
                      </a:r>
                    </a:p>
                    <a:p>
                      <a:r>
                        <a:rPr lang="en-US" sz="1100" dirty="0"/>
                        <a:t>Reverend L. H. McArthur</a:t>
                      </a:r>
                    </a:p>
                    <a:p>
                      <a:endParaRPr lang="en-US" sz="1100" dirty="0"/>
                    </a:p>
                    <a:p>
                      <a:r>
                        <a:rPr lang="en-US" sz="1100" b="1" dirty="0"/>
                        <a:t>1935</a:t>
                      </a:r>
                    </a:p>
                    <a:p>
                      <a:r>
                        <a:rPr lang="en-US" sz="1100" dirty="0"/>
                        <a:t>Reverend R. B. Thompson</a:t>
                      </a:r>
                    </a:p>
                    <a:p>
                      <a:endParaRPr lang="en-US" sz="1100" dirty="0"/>
                    </a:p>
                    <a:p>
                      <a:r>
                        <a:rPr lang="en-US" sz="1100" b="1" dirty="0"/>
                        <a:t>1940</a:t>
                      </a:r>
                    </a:p>
                    <a:p>
                      <a:r>
                        <a:rPr lang="en-US" sz="1100" dirty="0"/>
                        <a:t>Reverend J. H. </a:t>
                      </a:r>
                      <a:r>
                        <a:rPr lang="en-US" sz="1100" dirty="0" err="1"/>
                        <a:t>Russum</a:t>
                      </a:r>
                      <a:endParaRPr lang="en-US" sz="1100" dirty="0"/>
                    </a:p>
                    <a:p>
                      <a:endParaRPr lang="en-US" sz="1100" dirty="0"/>
                    </a:p>
                    <a:p>
                      <a:r>
                        <a:rPr lang="en-US" sz="1100" b="1" dirty="0"/>
                        <a:t>1945</a:t>
                      </a:r>
                    </a:p>
                    <a:p>
                      <a:r>
                        <a:rPr lang="en-US" sz="1100" dirty="0"/>
                        <a:t>Reverend G. E. </a:t>
                      </a:r>
                      <a:r>
                        <a:rPr lang="en-US" sz="1100" dirty="0" err="1"/>
                        <a:t>Geddis</a:t>
                      </a:r>
                      <a:endParaRPr lang="en-US" sz="1100" dirty="0"/>
                    </a:p>
                    <a:p>
                      <a:endParaRPr lang="en-US" sz="1100" dirty="0"/>
                    </a:p>
                    <a:p>
                      <a:r>
                        <a:rPr lang="en-US" sz="1100" b="1" dirty="0"/>
                        <a:t>1948</a:t>
                      </a:r>
                    </a:p>
                    <a:p>
                      <a:r>
                        <a:rPr lang="en-US" sz="1100" dirty="0"/>
                        <a:t>Reverend J. W. Watson</a:t>
                      </a:r>
                    </a:p>
                    <a:p>
                      <a:endParaRPr lang="en-US" sz="1100" dirty="0"/>
                    </a:p>
                    <a:p>
                      <a:r>
                        <a:rPr lang="en-US" sz="1100" b="1" dirty="0"/>
                        <a:t>1954</a:t>
                      </a:r>
                    </a:p>
                    <a:p>
                      <a:r>
                        <a:rPr lang="en-US" sz="1100" dirty="0"/>
                        <a:t>Reverend W. H. Johns</a:t>
                      </a:r>
                    </a:p>
                    <a:p>
                      <a:endParaRPr lang="en-US" sz="1100" dirty="0"/>
                    </a:p>
                    <a:p>
                      <a:r>
                        <a:rPr lang="en-US" sz="1100" b="1" dirty="0"/>
                        <a:t>1955</a:t>
                      </a:r>
                    </a:p>
                    <a:p>
                      <a:r>
                        <a:rPr lang="en-US" sz="1100" dirty="0"/>
                        <a:t>Reverend R. C. Hughes</a:t>
                      </a:r>
                    </a:p>
                    <a:p>
                      <a:endParaRPr lang="en-US" sz="1100" dirty="0"/>
                    </a:p>
                  </a:txBody>
                  <a:tcPr marL="80682" marR="80682" marT="40341" marB="40341"/>
                </a:tc>
                <a:tc>
                  <a:txBody>
                    <a:bodyPr/>
                    <a:lstStyle/>
                    <a:p>
                      <a:r>
                        <a:rPr lang="en-US" sz="1100" b="1" dirty="0"/>
                        <a:t>1960</a:t>
                      </a:r>
                    </a:p>
                    <a:p>
                      <a:r>
                        <a:rPr lang="en-US" sz="1100" dirty="0"/>
                        <a:t>Reverend Augustus Chancy</a:t>
                      </a:r>
                    </a:p>
                    <a:p>
                      <a:endParaRPr lang="en-US" sz="1100" dirty="0"/>
                    </a:p>
                    <a:p>
                      <a:r>
                        <a:rPr lang="en-US" sz="1100" b="1" dirty="0"/>
                        <a:t>1970</a:t>
                      </a:r>
                    </a:p>
                    <a:p>
                      <a:r>
                        <a:rPr lang="en-US" sz="1100" dirty="0"/>
                        <a:t>Reverend Richard Hicks</a:t>
                      </a:r>
                    </a:p>
                    <a:p>
                      <a:endParaRPr lang="en-US" sz="1100" dirty="0"/>
                    </a:p>
                    <a:p>
                      <a:r>
                        <a:rPr lang="en-US" sz="1100" b="1" dirty="0"/>
                        <a:t>1971</a:t>
                      </a:r>
                    </a:p>
                    <a:p>
                      <a:r>
                        <a:rPr lang="en-US" sz="1100" dirty="0"/>
                        <a:t>Reverend Jesse Henry Walker</a:t>
                      </a:r>
                    </a:p>
                    <a:p>
                      <a:endParaRPr lang="en-US" sz="1100" dirty="0"/>
                    </a:p>
                    <a:p>
                      <a:r>
                        <a:rPr lang="en-US" sz="1100" b="1" dirty="0"/>
                        <a:t>1981</a:t>
                      </a:r>
                    </a:p>
                    <a:p>
                      <a:r>
                        <a:rPr lang="en-US" sz="1100" dirty="0"/>
                        <a:t>Reverend Donald Hamilton</a:t>
                      </a:r>
                    </a:p>
                    <a:p>
                      <a:endParaRPr lang="en-US" sz="1100" dirty="0"/>
                    </a:p>
                    <a:p>
                      <a:r>
                        <a:rPr lang="en-US" sz="1100" b="1" dirty="0"/>
                        <a:t>1985</a:t>
                      </a:r>
                    </a:p>
                    <a:p>
                      <a:r>
                        <a:rPr lang="en-US" sz="1100" dirty="0"/>
                        <a:t>Reverend Dr. Janet Harmon</a:t>
                      </a:r>
                    </a:p>
                    <a:p>
                      <a:endParaRPr lang="en-US" sz="1100" dirty="0"/>
                    </a:p>
                    <a:p>
                      <a:r>
                        <a:rPr lang="en-US" sz="1100" b="1" dirty="0"/>
                        <a:t>1992</a:t>
                      </a:r>
                    </a:p>
                    <a:p>
                      <a:r>
                        <a:rPr lang="en-US" sz="1100" dirty="0"/>
                        <a:t>Reverend George Commodore</a:t>
                      </a:r>
                    </a:p>
                    <a:p>
                      <a:endParaRPr lang="en-US" sz="1100" dirty="0"/>
                    </a:p>
                    <a:p>
                      <a:r>
                        <a:rPr lang="en-US" sz="1100" b="1" dirty="0"/>
                        <a:t>1993</a:t>
                      </a:r>
                    </a:p>
                    <a:p>
                      <a:r>
                        <a:rPr lang="en-US" sz="1100" dirty="0"/>
                        <a:t>Reverend Lorenzo Murdaugh</a:t>
                      </a:r>
                    </a:p>
                    <a:p>
                      <a:endParaRPr lang="en-US" sz="1100" dirty="0"/>
                    </a:p>
                    <a:p>
                      <a:r>
                        <a:rPr lang="en-US" sz="1100" b="1" dirty="0"/>
                        <a:t>1997</a:t>
                      </a:r>
                    </a:p>
                    <a:p>
                      <a:r>
                        <a:rPr lang="en-US" sz="1100" dirty="0"/>
                        <a:t>Reverend Derrick Porter</a:t>
                      </a:r>
                    </a:p>
                    <a:p>
                      <a:endParaRPr lang="en-US" sz="1100" dirty="0"/>
                    </a:p>
                    <a:p>
                      <a:r>
                        <a:rPr lang="en-US" sz="1100" b="1" dirty="0"/>
                        <a:t>2010</a:t>
                      </a:r>
                    </a:p>
                    <a:p>
                      <a:r>
                        <a:rPr lang="en-US" sz="1100" dirty="0"/>
                        <a:t>Reverend Dr. James T. Seymour</a:t>
                      </a:r>
                    </a:p>
                    <a:p>
                      <a:endParaRPr lang="en-US" sz="1100" dirty="0"/>
                    </a:p>
                    <a:p>
                      <a:r>
                        <a:rPr lang="en-US" sz="1100" b="1" dirty="0"/>
                        <a:t>2011</a:t>
                      </a:r>
                    </a:p>
                    <a:p>
                      <a:r>
                        <a:rPr lang="en-US" sz="1100" dirty="0"/>
                        <a:t>Reverend H. Ward Greer</a:t>
                      </a:r>
                    </a:p>
                    <a:p>
                      <a:endParaRPr lang="en-US" sz="1100" dirty="0"/>
                    </a:p>
                    <a:p>
                      <a:r>
                        <a:rPr lang="en-US" sz="1100" b="1" dirty="0"/>
                        <a:t>2014</a:t>
                      </a:r>
                    </a:p>
                    <a:p>
                      <a:r>
                        <a:rPr lang="en-US" sz="1100" dirty="0"/>
                        <a:t>Reverend. Dr. James T. Seymour</a:t>
                      </a:r>
                    </a:p>
                    <a:p>
                      <a:endParaRPr lang="en-US" sz="1100" dirty="0"/>
                    </a:p>
                    <a:p>
                      <a:r>
                        <a:rPr lang="en-US" sz="1100" b="1" dirty="0"/>
                        <a:t>2015 - Present</a:t>
                      </a:r>
                    </a:p>
                    <a:p>
                      <a:r>
                        <a:rPr lang="en-US" sz="1100" dirty="0"/>
                        <a:t>Reverend Provey Powell, Jr.</a:t>
                      </a:r>
                    </a:p>
                  </a:txBody>
                  <a:tcPr marL="80682" marR="80682" marT="40341" marB="40341"/>
                </a:tc>
                <a:extLst>
                  <a:ext uri="{0D108BD9-81ED-4DB2-BD59-A6C34878D82A}">
                    <a16:rowId xmlns:a16="http://schemas.microsoft.com/office/drawing/2014/main" val="1726147410"/>
                  </a:ext>
                </a:extLst>
              </a:tr>
            </a:tbl>
          </a:graphicData>
        </a:graphic>
      </p:graphicFrame>
      <p:sp>
        <p:nvSpPr>
          <p:cNvPr id="5" name="TextBox 4">
            <a:extLst>
              <a:ext uri="{FF2B5EF4-FFF2-40B4-BE49-F238E27FC236}">
                <a16:creationId xmlns:a16="http://schemas.microsoft.com/office/drawing/2014/main" id="{724D1E3E-75A2-41FA-C1AA-9EE66B34FC75}"/>
              </a:ext>
            </a:extLst>
          </p:cNvPr>
          <p:cNvSpPr txBox="1"/>
          <p:nvPr/>
        </p:nvSpPr>
        <p:spPr>
          <a:xfrm>
            <a:off x="265100" y="1229446"/>
            <a:ext cx="6396959" cy="581057"/>
          </a:xfrm>
          <a:prstGeom prst="rect">
            <a:avLst/>
          </a:prstGeom>
          <a:noFill/>
        </p:spPr>
        <p:txBody>
          <a:bodyPr wrap="square" rtlCol="0">
            <a:spAutoFit/>
          </a:bodyPr>
          <a:lstStyle/>
          <a:p>
            <a:pPr algn="ctr" defTabSz="403433"/>
            <a:r>
              <a:rPr lang="en-US" sz="1588" b="1" dirty="0">
                <a:solidFill>
                  <a:prstClr val="black"/>
                </a:solidFill>
                <a:latin typeface="Calibri" panose="020F0502020204030204"/>
              </a:rPr>
              <a:t>LAYMEN OF 1873</a:t>
            </a:r>
          </a:p>
          <a:p>
            <a:pPr defTabSz="403433"/>
            <a:r>
              <a:rPr lang="en-US" sz="1588" dirty="0">
                <a:solidFill>
                  <a:prstClr val="black"/>
                </a:solidFill>
                <a:latin typeface="Calibri" panose="020F0502020204030204"/>
              </a:rPr>
              <a:t>   Mr. &amp; Mrs. Francis Byrd     Mr. Soloman T. Bantum     Mr. Charles H. Smith</a:t>
            </a:r>
          </a:p>
        </p:txBody>
      </p:sp>
      <p:pic>
        <p:nvPicPr>
          <p:cNvPr id="6" name="Picture 5" descr="A church with a steeple&#10;&#10;Description automatically generated">
            <a:extLst>
              <a:ext uri="{FF2B5EF4-FFF2-40B4-BE49-F238E27FC236}">
                <a16:creationId xmlns:a16="http://schemas.microsoft.com/office/drawing/2014/main" id="{8B957344-39DE-2BA6-CB1B-E5921F4AFC17}"/>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9280"/>
                    </a14:imgEffect>
                    <a14:imgEffect>
                      <a14:saturation sat="0"/>
                    </a14:imgEffect>
                  </a14:imgLayer>
                </a14:imgProps>
              </a:ext>
              <a:ext uri="{28A0092B-C50C-407E-A947-70E740481C1C}">
                <a14:useLocalDpi xmlns:a14="http://schemas.microsoft.com/office/drawing/2010/main" val="0"/>
              </a:ext>
            </a:extLst>
          </a:blip>
          <a:stretch>
            <a:fillRect/>
          </a:stretch>
        </p:blipFill>
        <p:spPr>
          <a:xfrm>
            <a:off x="195941" y="561591"/>
            <a:ext cx="1304289" cy="953000"/>
          </a:xfrm>
          <a:prstGeom prst="rect">
            <a:avLst/>
          </a:prstGeom>
        </p:spPr>
      </p:pic>
      <p:sp>
        <p:nvSpPr>
          <p:cNvPr id="2" name="Title 1">
            <a:extLst>
              <a:ext uri="{FF2B5EF4-FFF2-40B4-BE49-F238E27FC236}">
                <a16:creationId xmlns:a16="http://schemas.microsoft.com/office/drawing/2014/main" id="{0E1B0853-88CF-8AF9-0603-A0DACEE12FB8}"/>
              </a:ext>
            </a:extLst>
          </p:cNvPr>
          <p:cNvSpPr>
            <a:spLocks noGrp="1"/>
          </p:cNvSpPr>
          <p:nvPr>
            <p:ph type="title"/>
          </p:nvPr>
        </p:nvSpPr>
        <p:spPr>
          <a:xfrm>
            <a:off x="471488" y="457148"/>
            <a:ext cx="5915025" cy="772297"/>
          </a:xfrm>
        </p:spPr>
        <p:txBody>
          <a:bodyPr>
            <a:normAutofit/>
          </a:bodyPr>
          <a:lstStyle/>
          <a:p>
            <a:pPr algn="ctr"/>
            <a:r>
              <a:rPr lang="en-US" sz="3000" b="1" dirty="0"/>
              <a:t>   Pastors of MT JOY U.M. Church</a:t>
            </a:r>
          </a:p>
        </p:txBody>
      </p:sp>
    </p:spTree>
    <p:extLst>
      <p:ext uri="{BB962C8B-B14F-4D97-AF65-F5344CB8AC3E}">
        <p14:creationId xmlns:p14="http://schemas.microsoft.com/office/powerpoint/2010/main" val="1298511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one plaque with writing on it&#10;&#10;Description automatically generated">
            <a:extLst>
              <a:ext uri="{FF2B5EF4-FFF2-40B4-BE49-F238E27FC236}">
                <a16:creationId xmlns:a16="http://schemas.microsoft.com/office/drawing/2014/main" id="{202314D2-10A2-182D-6284-C8E0B31EBE0C}"/>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7502" t="-515" r="29320"/>
          <a:stretch/>
        </p:blipFill>
        <p:spPr>
          <a:xfrm rot="5400000">
            <a:off x="-284046" y="1568883"/>
            <a:ext cx="7426086" cy="6441720"/>
          </a:xfrm>
          <a:prstGeom prst="rect">
            <a:avLst/>
          </a:prstGeom>
        </p:spPr>
      </p:pic>
      <p:sp>
        <p:nvSpPr>
          <p:cNvPr id="2" name="Title 1">
            <a:extLst>
              <a:ext uri="{FF2B5EF4-FFF2-40B4-BE49-F238E27FC236}">
                <a16:creationId xmlns:a16="http://schemas.microsoft.com/office/drawing/2014/main" id="{A03DD092-76A1-6383-3253-BAF46C1AC398}"/>
              </a:ext>
            </a:extLst>
          </p:cNvPr>
          <p:cNvSpPr>
            <a:spLocks noGrp="1"/>
          </p:cNvSpPr>
          <p:nvPr>
            <p:ph type="title"/>
          </p:nvPr>
        </p:nvSpPr>
        <p:spPr>
          <a:xfrm>
            <a:off x="1448292" y="422036"/>
            <a:ext cx="4938218" cy="654664"/>
          </a:xfrm>
        </p:spPr>
        <p:txBody>
          <a:bodyPr/>
          <a:lstStyle/>
          <a:p>
            <a:pPr algn="ctr"/>
            <a:r>
              <a:rPr lang="en-US" dirty="0"/>
              <a:t>Some Important Milestones</a:t>
            </a:r>
          </a:p>
        </p:txBody>
      </p:sp>
      <p:sp>
        <p:nvSpPr>
          <p:cNvPr id="3" name="Content Placeholder 2">
            <a:extLst>
              <a:ext uri="{FF2B5EF4-FFF2-40B4-BE49-F238E27FC236}">
                <a16:creationId xmlns:a16="http://schemas.microsoft.com/office/drawing/2014/main" id="{28A1C2F3-9EBA-5CBE-E344-3338300D7A53}"/>
              </a:ext>
            </a:extLst>
          </p:cNvPr>
          <p:cNvSpPr>
            <a:spLocks noGrp="1"/>
          </p:cNvSpPr>
          <p:nvPr>
            <p:ph idx="1"/>
          </p:nvPr>
        </p:nvSpPr>
        <p:spPr>
          <a:xfrm>
            <a:off x="406467" y="1261650"/>
            <a:ext cx="6045060" cy="7287990"/>
          </a:xfrm>
        </p:spPr>
        <p:txBody>
          <a:bodyPr>
            <a:normAutofit fontScale="92500" lnSpcReduction="20000"/>
          </a:bodyPr>
          <a:lstStyle/>
          <a:p>
            <a:pPr marL="0" indent="0">
              <a:buNone/>
            </a:pPr>
            <a:r>
              <a:rPr lang="en-US" sz="1588" b="1" dirty="0">
                <a:highlight>
                  <a:srgbClr val="FFFF00"/>
                </a:highlight>
                <a:latin typeface="Congenial SemiBold" panose="02000503040000020004" pitchFamily="2" charset="0"/>
              </a:rPr>
              <a:t>	  Southbridge area known as “Turkey Town”             </a:t>
            </a:r>
          </a:p>
          <a:p>
            <a:pPr marL="0" indent="0">
              <a:buNone/>
            </a:pPr>
            <a:endParaRPr lang="en-US" sz="1588" b="1" dirty="0">
              <a:highlight>
                <a:srgbClr val="FFFF00"/>
              </a:highlight>
              <a:latin typeface="Congenial SemiBold" panose="02000503040000020004" pitchFamily="2" charset="0"/>
            </a:endParaRPr>
          </a:p>
          <a:p>
            <a:r>
              <a:rPr lang="en-US" sz="1588" b="1" dirty="0">
                <a:highlight>
                  <a:srgbClr val="FFFF00"/>
                </a:highlight>
                <a:latin typeface="Congenial SemiBold" panose="02000503040000020004" pitchFamily="2" charset="0"/>
              </a:rPr>
              <a:t>1873 </a:t>
            </a:r>
            <a:r>
              <a:rPr lang="en-US" sz="1588" b="1" dirty="0">
                <a:latin typeface="Congenial SemiBold" panose="02000503040000020004" pitchFamily="2" charset="0"/>
              </a:rPr>
              <a:t>– Chapel erected on “A” Street; Dedicated and named “Whittington Methodist Episcopal Church in honor of Rev. Joseph Whittington, a former pastor of </a:t>
            </a:r>
            <a:r>
              <a:rPr lang="en-US" sz="1588" b="1" dirty="0" err="1">
                <a:latin typeface="Congenial SemiBold" panose="02000503040000020004" pitchFamily="2" charset="0"/>
              </a:rPr>
              <a:t>Ezion</a:t>
            </a:r>
            <a:r>
              <a:rPr lang="en-US" sz="1588" b="1" dirty="0">
                <a:latin typeface="Congenial SemiBold" panose="02000503040000020004" pitchFamily="2" charset="0"/>
              </a:rPr>
              <a:t> Methodist Church</a:t>
            </a:r>
          </a:p>
          <a:p>
            <a:r>
              <a:rPr lang="en-US" sz="1588" b="1" dirty="0">
                <a:highlight>
                  <a:srgbClr val="FFFF00"/>
                </a:highlight>
                <a:latin typeface="Congenial SemiBold" panose="02000503040000020004" pitchFamily="2" charset="0"/>
              </a:rPr>
              <a:t>1875</a:t>
            </a:r>
            <a:r>
              <a:rPr lang="en-US" sz="1588" b="1" dirty="0">
                <a:latin typeface="Congenial SemiBold" panose="02000503040000020004" pitchFamily="2" charset="0"/>
              </a:rPr>
              <a:t> – Chapel burned to ground</a:t>
            </a:r>
          </a:p>
          <a:p>
            <a:r>
              <a:rPr lang="en-US" sz="1588" b="1" dirty="0">
                <a:highlight>
                  <a:srgbClr val="FFFF00"/>
                </a:highlight>
                <a:latin typeface="Congenial SemiBold" panose="02000503040000020004" pitchFamily="2" charset="0"/>
              </a:rPr>
              <a:t>April 29, 1889  </a:t>
            </a:r>
            <a:r>
              <a:rPr lang="en-US" sz="1588" b="1" dirty="0">
                <a:latin typeface="Congenial SemiBold" panose="02000503040000020004" pitchFamily="2" charset="0"/>
              </a:rPr>
              <a:t>- Church foundation completed</a:t>
            </a:r>
          </a:p>
          <a:p>
            <a:r>
              <a:rPr lang="en-US" sz="1588" b="1" dirty="0">
                <a:highlight>
                  <a:srgbClr val="FFFF00"/>
                </a:highlight>
                <a:latin typeface="Congenial SemiBold" panose="02000503040000020004" pitchFamily="2" charset="0"/>
              </a:rPr>
              <a:t>June 12, 1889 </a:t>
            </a:r>
            <a:r>
              <a:rPr lang="en-US" sz="1588" b="1" dirty="0">
                <a:latin typeface="Congenial SemiBold" panose="02000503040000020004" pitchFamily="2" charset="0"/>
              </a:rPr>
              <a:t>Corner Stone was laid</a:t>
            </a:r>
          </a:p>
          <a:p>
            <a:r>
              <a:rPr lang="en-US" sz="1588" b="1" dirty="0">
                <a:highlight>
                  <a:srgbClr val="FFFF00"/>
                </a:highlight>
                <a:latin typeface="Congenial SemiBold" panose="02000503040000020004" pitchFamily="2" charset="0"/>
              </a:rPr>
              <a:t>1889 </a:t>
            </a:r>
            <a:r>
              <a:rPr lang="en-US" sz="1588" b="1" dirty="0">
                <a:latin typeface="Congenial SemiBold" panose="02000503040000020004" pitchFamily="2" charset="0"/>
              </a:rPr>
              <a:t>- Named changed to Mt. Joy and identified as the “Singing Church”</a:t>
            </a:r>
          </a:p>
          <a:p>
            <a:r>
              <a:rPr lang="en-US" sz="1588" b="1" dirty="0">
                <a:highlight>
                  <a:srgbClr val="FFFF00"/>
                </a:highlight>
                <a:latin typeface="Congenial SemiBold" panose="02000503040000020004" pitchFamily="2" charset="0"/>
              </a:rPr>
              <a:t>1968</a:t>
            </a:r>
            <a:r>
              <a:rPr lang="en-US" sz="1588" b="1" dirty="0">
                <a:latin typeface="Congenial SemiBold" panose="02000503040000020004" pitchFamily="2" charset="0"/>
              </a:rPr>
              <a:t> – Parsonage (625 S. Heald St.) was purchased</a:t>
            </a:r>
          </a:p>
          <a:p>
            <a:r>
              <a:rPr lang="en-US" sz="1588" b="1" dirty="0">
                <a:highlight>
                  <a:srgbClr val="FFFF00"/>
                </a:highlight>
                <a:latin typeface="Congenial SemiBold" panose="02000503040000020004" pitchFamily="2" charset="0"/>
              </a:rPr>
              <a:t>1970 </a:t>
            </a:r>
            <a:r>
              <a:rPr lang="en-US" sz="1588" b="1" dirty="0">
                <a:latin typeface="Congenial SemiBold" panose="02000503040000020004" pitchFamily="2" charset="0"/>
              </a:rPr>
              <a:t>Buttonwood Church merge with Mt. Joy – became Mt. Joy Buttonwood Charge</a:t>
            </a:r>
          </a:p>
          <a:p>
            <a:r>
              <a:rPr lang="en-US" sz="1588" b="1" dirty="0">
                <a:highlight>
                  <a:srgbClr val="FFFF00"/>
                </a:highlight>
                <a:latin typeface="Congenial SemiBold" panose="02000503040000020004" pitchFamily="2" charset="0"/>
              </a:rPr>
              <a:t>December 3, 1972 </a:t>
            </a:r>
            <a:r>
              <a:rPr lang="en-US" sz="1588" b="1" dirty="0">
                <a:latin typeface="Congenial SemiBold" panose="02000503040000020004" pitchFamily="2" charset="0"/>
              </a:rPr>
              <a:t>– Groundbreaking of the Mt. Joy Multipurpose Community Center</a:t>
            </a:r>
          </a:p>
          <a:p>
            <a:r>
              <a:rPr lang="en-US" sz="1588" b="1" dirty="0">
                <a:highlight>
                  <a:srgbClr val="FFFF00"/>
                </a:highlight>
                <a:latin typeface="Congenial SemiBold" panose="02000503040000020004" pitchFamily="2" charset="0"/>
              </a:rPr>
              <a:t>April 15, 1972 </a:t>
            </a:r>
            <a:r>
              <a:rPr lang="en-US" sz="1588" b="1" dirty="0">
                <a:latin typeface="Congenial SemiBold" panose="02000503040000020004" pitchFamily="2" charset="0"/>
              </a:rPr>
              <a:t>– Multipurpose Center renamed to the “Sonya Maria Wright Fellowship Hall”</a:t>
            </a:r>
          </a:p>
          <a:p>
            <a:r>
              <a:rPr lang="en-US" sz="1588" b="1" dirty="0">
                <a:highlight>
                  <a:srgbClr val="FFFF00"/>
                </a:highlight>
                <a:latin typeface="Congenial SemiBold" panose="02000503040000020004" pitchFamily="2" charset="0"/>
              </a:rPr>
              <a:t>1974</a:t>
            </a:r>
            <a:r>
              <a:rPr lang="en-US" sz="1588" b="1" dirty="0">
                <a:latin typeface="Congenial SemiBold" panose="02000503040000020004" pitchFamily="2" charset="0"/>
              </a:rPr>
              <a:t>- Mt. Joy Church was renovated (Community and government partnership)</a:t>
            </a:r>
          </a:p>
          <a:p>
            <a:r>
              <a:rPr lang="en-US" sz="1588" b="1" dirty="0">
                <a:highlight>
                  <a:srgbClr val="FFFF00"/>
                </a:highlight>
                <a:latin typeface="Congenial SemiBold" panose="02000503040000020004" pitchFamily="2" charset="0"/>
              </a:rPr>
              <a:t>1987 </a:t>
            </a:r>
            <a:r>
              <a:rPr lang="en-US" sz="1588" b="1" dirty="0">
                <a:latin typeface="Congenial SemiBold" panose="02000503040000020004" pitchFamily="2" charset="0"/>
              </a:rPr>
              <a:t>– Senior Program started</a:t>
            </a:r>
          </a:p>
          <a:p>
            <a:r>
              <a:rPr lang="en-US" sz="1588" b="1" dirty="0">
                <a:highlight>
                  <a:srgbClr val="FFFF00"/>
                </a:highlight>
                <a:latin typeface="Congenial SemiBold" panose="02000503040000020004" pitchFamily="2" charset="0"/>
              </a:rPr>
              <a:t>1991</a:t>
            </a:r>
            <a:r>
              <a:rPr lang="en-US" sz="1588" b="1" dirty="0">
                <a:latin typeface="Congenial SemiBold" panose="02000503040000020004" pitchFamily="2" charset="0"/>
              </a:rPr>
              <a:t> – Mortgage Burning Service of Addition -1978  (5-19-1991)</a:t>
            </a:r>
          </a:p>
          <a:p>
            <a:r>
              <a:rPr lang="en-US" sz="1588" b="1" dirty="0">
                <a:highlight>
                  <a:srgbClr val="FFFF00"/>
                </a:highlight>
                <a:latin typeface="Congenial SemiBold" panose="02000503040000020004" pitchFamily="2" charset="0"/>
              </a:rPr>
              <a:t>1997</a:t>
            </a:r>
            <a:r>
              <a:rPr lang="en-US" sz="1588" b="1" dirty="0">
                <a:latin typeface="Congenial SemiBold" panose="02000503040000020004" pitchFamily="2" charset="0"/>
              </a:rPr>
              <a:t> – Church mission updated to “Worship- Witness – Win”</a:t>
            </a:r>
          </a:p>
          <a:p>
            <a:r>
              <a:rPr lang="en-US" sz="1588" b="1" dirty="0">
                <a:highlight>
                  <a:srgbClr val="FFFF00"/>
                </a:highlight>
                <a:latin typeface="Congenial SemiBold" panose="02000503040000020004" pitchFamily="2" charset="0"/>
              </a:rPr>
              <a:t>2000</a:t>
            </a:r>
            <a:r>
              <a:rPr lang="en-US" sz="1588" b="1" dirty="0">
                <a:latin typeface="Congenial SemiBold" panose="02000503040000020004" pitchFamily="2" charset="0"/>
              </a:rPr>
              <a:t> – Building Committee Established</a:t>
            </a:r>
          </a:p>
          <a:p>
            <a:r>
              <a:rPr lang="en-US" sz="1588" b="1" dirty="0">
                <a:highlight>
                  <a:srgbClr val="FFFF00"/>
                </a:highlight>
                <a:latin typeface="Congenial SemiBold" panose="02000503040000020004" pitchFamily="2" charset="0"/>
              </a:rPr>
              <a:t>2015</a:t>
            </a:r>
            <a:r>
              <a:rPr lang="en-US" sz="1588" b="1" dirty="0">
                <a:latin typeface="Congenial SemiBold" panose="02000503040000020004" pitchFamily="2" charset="0"/>
              </a:rPr>
              <a:t> – Audio –Communication – Technology Ministry 	 	  developed</a:t>
            </a:r>
          </a:p>
          <a:p>
            <a:r>
              <a:rPr lang="en-US" sz="1588" b="1" dirty="0">
                <a:highlight>
                  <a:srgbClr val="FFFF00"/>
                </a:highlight>
                <a:latin typeface="Congenial SemiBold" panose="02000503040000020004" pitchFamily="2" charset="0"/>
              </a:rPr>
              <a:t>2019  </a:t>
            </a:r>
            <a:r>
              <a:rPr lang="en-US" sz="1588" b="1" dirty="0">
                <a:latin typeface="Congenial SemiBold" panose="02000503040000020004" pitchFamily="2" charset="0"/>
              </a:rPr>
              <a:t>–  Updated Vision and Mission  Statement </a:t>
            </a:r>
          </a:p>
          <a:p>
            <a:r>
              <a:rPr lang="en-US" sz="1588" b="1" dirty="0">
                <a:highlight>
                  <a:srgbClr val="FFFF00"/>
                </a:highlight>
                <a:latin typeface="Congenial SemiBold" panose="02000503040000020004" pitchFamily="2" charset="0"/>
              </a:rPr>
              <a:t>2020 </a:t>
            </a:r>
            <a:r>
              <a:rPr lang="en-US" sz="1588" b="1" dirty="0">
                <a:latin typeface="Congenial SemiBold" panose="02000503040000020004" pitchFamily="2" charset="0"/>
              </a:rPr>
              <a:t>– Revitalization of Building Committee </a:t>
            </a:r>
          </a:p>
          <a:p>
            <a:r>
              <a:rPr lang="en-US" sz="1588" b="1" dirty="0">
                <a:highlight>
                  <a:srgbClr val="FFFF00"/>
                </a:highlight>
                <a:latin typeface="Congenial SemiBold" panose="02000503040000020004" pitchFamily="2" charset="0"/>
              </a:rPr>
              <a:t>2022</a:t>
            </a:r>
            <a:r>
              <a:rPr lang="en-US" sz="1588" b="1" dirty="0">
                <a:latin typeface="Congenial SemiBold" panose="02000503040000020004" pitchFamily="2" charset="0"/>
              </a:rPr>
              <a:t> – Wholeness Campus Project Implemented</a:t>
            </a:r>
          </a:p>
          <a:p>
            <a:r>
              <a:rPr lang="en-US" sz="1588" b="1" dirty="0">
                <a:highlight>
                  <a:srgbClr val="FFFF00"/>
                </a:highlight>
                <a:latin typeface="Congenial SemiBold" panose="02000503040000020004" pitchFamily="2" charset="0"/>
              </a:rPr>
              <a:t>2023 </a:t>
            </a:r>
            <a:r>
              <a:rPr lang="en-US" sz="1588" b="1" dirty="0">
                <a:latin typeface="Congenial SemiBold" panose="02000503040000020004" pitchFamily="2" charset="0"/>
              </a:rPr>
              <a:t>– Mt. Joy CDC (501 c 3) created</a:t>
            </a:r>
          </a:p>
          <a:p>
            <a:endParaRPr lang="en-US" b="1" dirty="0">
              <a:latin typeface="Congenial SemiBold" panose="02000503040000020004" pitchFamily="2" charset="0"/>
            </a:endParaRPr>
          </a:p>
          <a:p>
            <a:endParaRPr lang="en-US" dirty="0"/>
          </a:p>
        </p:txBody>
      </p:sp>
      <p:pic>
        <p:nvPicPr>
          <p:cNvPr id="4" name="Picture 3">
            <a:extLst>
              <a:ext uri="{FF2B5EF4-FFF2-40B4-BE49-F238E27FC236}">
                <a16:creationId xmlns:a16="http://schemas.microsoft.com/office/drawing/2014/main" id="{1EEAFB90-7EB8-74A9-699A-54DD2D8DD649}"/>
              </a:ext>
            </a:extLst>
          </p:cNvPr>
          <p:cNvPicPr>
            <a:picLocks noChangeAspect="1"/>
          </p:cNvPicPr>
          <p:nvPr/>
        </p:nvPicPr>
        <p:blipFill rotWithShape="1">
          <a:blip r:embed="rId5">
            <a:extLst>
              <a:ext uri="{28A0092B-C50C-407E-A947-70E740481C1C}">
                <a14:useLocalDpi xmlns:a14="http://schemas.microsoft.com/office/drawing/2010/main" val="0"/>
              </a:ext>
            </a:extLst>
          </a:blip>
          <a:srcRect l="6527" t="4154" r="6527"/>
          <a:stretch/>
        </p:blipFill>
        <p:spPr>
          <a:xfrm>
            <a:off x="208136" y="440368"/>
            <a:ext cx="1041825" cy="1379878"/>
          </a:xfrm>
          <a:prstGeom prst="rect">
            <a:avLst/>
          </a:prstGeom>
        </p:spPr>
      </p:pic>
    </p:spTree>
    <p:extLst>
      <p:ext uri="{BB962C8B-B14F-4D97-AF65-F5344CB8AC3E}">
        <p14:creationId xmlns:p14="http://schemas.microsoft.com/office/powerpoint/2010/main" val="2891725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FADF7-2421-3056-EE1D-D44CF26291A1}"/>
              </a:ext>
            </a:extLst>
          </p:cNvPr>
          <p:cNvSpPr>
            <a:spLocks noGrp="1"/>
          </p:cNvSpPr>
          <p:nvPr>
            <p:ph type="title"/>
          </p:nvPr>
        </p:nvSpPr>
        <p:spPr>
          <a:xfrm>
            <a:off x="471488" y="486836"/>
            <a:ext cx="5915025" cy="421213"/>
          </a:xfrm>
        </p:spPr>
        <p:txBody>
          <a:bodyPr>
            <a:normAutofit fontScale="90000"/>
          </a:bodyPr>
          <a:lstStyle/>
          <a:p>
            <a:pPr algn="ctr"/>
            <a:r>
              <a:rPr lang="en-US" b="1" dirty="0"/>
              <a:t>Church History</a:t>
            </a:r>
          </a:p>
        </p:txBody>
      </p:sp>
      <p:sp>
        <p:nvSpPr>
          <p:cNvPr id="3" name="Content Placeholder 2">
            <a:extLst>
              <a:ext uri="{FF2B5EF4-FFF2-40B4-BE49-F238E27FC236}">
                <a16:creationId xmlns:a16="http://schemas.microsoft.com/office/drawing/2014/main" id="{8589AE09-B743-CAAF-0CB3-36DDFE081EDF}"/>
              </a:ext>
            </a:extLst>
          </p:cNvPr>
          <p:cNvSpPr>
            <a:spLocks noGrp="1"/>
          </p:cNvSpPr>
          <p:nvPr>
            <p:ph idx="1"/>
          </p:nvPr>
        </p:nvSpPr>
        <p:spPr>
          <a:xfrm>
            <a:off x="471488" y="1275083"/>
            <a:ext cx="6045059" cy="7175497"/>
          </a:xfrm>
        </p:spPr>
        <p:txBody>
          <a:bodyPr>
            <a:noAutofit/>
          </a:bodyPr>
          <a:lstStyle/>
          <a:p>
            <a:pPr marL="0" indent="0">
              <a:buNone/>
            </a:pPr>
            <a:r>
              <a:rPr lang="en-US" sz="1400" dirty="0"/>
              <a:t>In 1789 Old Asbury Methodist Episcopal church was organized after both blacks and whites began to  congregate under a tree for Sunday Worship at 8th &amp; King streets in Wilmington. As a result, people from MD Eastern Shore and lower DE began to migrate to the area known as Turkeytown.1873 there was an initiative to begin Sunday School by the Byrd, Bantam &amp; Smith families in a house on Buttonwood St.</a:t>
            </a:r>
          </a:p>
          <a:p>
            <a:pPr marL="0" indent="0">
              <a:buNone/>
            </a:pPr>
            <a:r>
              <a:rPr lang="en-US" sz="1400" dirty="0"/>
              <a:t>What started with 5 children becoming too many to hold in one house. This news was brought to the attention of Rev. Hooper Jolley the pastor of </a:t>
            </a:r>
            <a:r>
              <a:rPr lang="en-US" sz="1400" dirty="0" err="1"/>
              <a:t>Ezion</a:t>
            </a:r>
            <a:r>
              <a:rPr lang="en-US" sz="1400" dirty="0"/>
              <a:t> M.E. Church.   He led an effort to purchase a lot on the corner of “A” Street. In spite of several difficulties, a chapel was erected and dedicated in August 1873. It was named Whittington Methodist Episcopal Church in honor of Rev. Joseph Whittington, a former pastor of </a:t>
            </a:r>
            <a:r>
              <a:rPr lang="en-US" sz="1400" dirty="0" err="1"/>
              <a:t>Ezion</a:t>
            </a:r>
            <a:r>
              <a:rPr lang="en-US" sz="1400" dirty="0"/>
              <a:t> Methodist Church. The chapel was burned to the ground in February 1875. </a:t>
            </a:r>
          </a:p>
          <a:p>
            <a:pPr marL="0" indent="0">
              <a:buNone/>
            </a:pPr>
            <a:r>
              <a:rPr lang="en-US" sz="1400" b="1" i="1" dirty="0">
                <a:solidFill>
                  <a:srgbClr val="FF0000"/>
                </a:solidFill>
              </a:rPr>
              <a:t>1875 Rev. Soloman Cooper </a:t>
            </a:r>
            <a:r>
              <a:rPr lang="en-US" sz="1400" dirty="0"/>
              <a:t>led the building of a new chapel on the old lot. In the summer of that year this new chapel was dedicated by Rev. Lewis Y. Cox assisted by Rev. Perry Walker.  In this new chapel, the Public School of South Wilmington was organized under the leadership of Brother Girard Rollins, a member of Whittington Chapel.</a:t>
            </a:r>
          </a:p>
          <a:p>
            <a:pPr marL="0" indent="0">
              <a:buNone/>
            </a:pPr>
            <a:r>
              <a:rPr lang="en-US" sz="1400" b="1" i="1" dirty="0">
                <a:solidFill>
                  <a:srgbClr val="FF0000"/>
                </a:solidFill>
              </a:rPr>
              <a:t>1877 Rev. I. H. White </a:t>
            </a:r>
            <a:r>
              <a:rPr lang="en-US" sz="1400" dirty="0"/>
              <a:t>was the first regularly appointed pastor. From 1879 -1872 there were several pastors who served Whittington Chapel. On July 17, 1882, the </a:t>
            </a:r>
            <a:r>
              <a:rPr lang="en-US" sz="1400" dirty="0" err="1"/>
              <a:t>Ezion</a:t>
            </a:r>
            <a:r>
              <a:rPr lang="en-US" sz="1400" dirty="0"/>
              <a:t> trustees who had handled the business until this time elected and turned the business over to the Chapel’s trustees. In 1883, a lot, 30 x 100 feet, was bought on the east side of Townsend Street, between A and B Streets. 1884 Rev. F. Butler was appointed pastor Rev. Andrew J. Wallace became pastor in 1885 and Rev. Charles A. Tinley in 1887.</a:t>
            </a:r>
          </a:p>
          <a:p>
            <a:pPr marL="0" indent="0">
              <a:buNone/>
            </a:pPr>
            <a:r>
              <a:rPr lang="en-US" sz="1400" b="1" i="1" dirty="0">
                <a:solidFill>
                  <a:srgbClr val="FF0000"/>
                </a:solidFill>
              </a:rPr>
              <a:t>1888 Rev. J. A. Richardson </a:t>
            </a:r>
            <a:r>
              <a:rPr lang="en-US" sz="1400" dirty="0"/>
              <a:t>was appointed. He advised the congregation to exchange the east side lot for the present location, one 40x100 feet on the west side of Townsend St. The deal cost $600.00. A brick house, next door, was bought for $700.00, which became the parsonage. Rev. Richardson was re-appointed to Whittington in 1889 and was changed back to an individual station. As an independent Church, the pastor and congregation began building a brick church on the lot at a cost of $6,000.00.</a:t>
            </a:r>
          </a:p>
          <a:p>
            <a:pPr marL="0" indent="0">
              <a:buNone/>
            </a:pPr>
            <a:r>
              <a:rPr lang="en-US" sz="1400" dirty="0"/>
              <a:t>Brother Leon Collins broke ground on April 29, 1889, the foundation was completed by June 12, 1889 and the cornerstone was laid Sunday, June 23, 1889 by Rev. Harvey W. Ewing, assisted by Rev. J. R. Waters and Rev. J. A. Richardson.</a:t>
            </a:r>
          </a:p>
          <a:p>
            <a:pPr marL="0" indent="0">
              <a:buNone/>
            </a:pPr>
            <a:endParaRPr lang="en-US" sz="1400" dirty="0"/>
          </a:p>
        </p:txBody>
      </p:sp>
      <p:sp>
        <p:nvSpPr>
          <p:cNvPr id="4" name="TextBox 3">
            <a:extLst>
              <a:ext uri="{FF2B5EF4-FFF2-40B4-BE49-F238E27FC236}">
                <a16:creationId xmlns:a16="http://schemas.microsoft.com/office/drawing/2014/main" id="{4C76CAC2-D855-D3E2-050A-765855CB325E}"/>
              </a:ext>
            </a:extLst>
          </p:cNvPr>
          <p:cNvSpPr txBox="1"/>
          <p:nvPr/>
        </p:nvSpPr>
        <p:spPr>
          <a:xfrm>
            <a:off x="471488" y="854284"/>
            <a:ext cx="5915024" cy="307777"/>
          </a:xfrm>
          <a:prstGeom prst="rect">
            <a:avLst/>
          </a:prstGeom>
          <a:noFill/>
        </p:spPr>
        <p:txBody>
          <a:bodyPr wrap="square" rtlCol="0">
            <a:spAutoFit/>
          </a:bodyPr>
          <a:lstStyle/>
          <a:p>
            <a:pPr algn="ctr"/>
            <a:r>
              <a:rPr lang="en-US" sz="1400" b="1" i="1" dirty="0"/>
              <a:t>Abridged from the 150</a:t>
            </a:r>
            <a:r>
              <a:rPr lang="en-US" sz="1400" b="1" i="1" baseline="30000" dirty="0"/>
              <a:t>th</a:t>
            </a:r>
            <a:r>
              <a:rPr lang="en-US" sz="1400" b="1" i="1" dirty="0"/>
              <a:t> Anniversary Souvenir Journal</a:t>
            </a:r>
          </a:p>
        </p:txBody>
      </p:sp>
    </p:spTree>
    <p:extLst>
      <p:ext uri="{BB962C8B-B14F-4D97-AF65-F5344CB8AC3E}">
        <p14:creationId xmlns:p14="http://schemas.microsoft.com/office/powerpoint/2010/main" val="2929675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FADF7-2421-3056-EE1D-D44CF26291A1}"/>
              </a:ext>
            </a:extLst>
          </p:cNvPr>
          <p:cNvSpPr>
            <a:spLocks noGrp="1"/>
          </p:cNvSpPr>
          <p:nvPr>
            <p:ph type="title"/>
          </p:nvPr>
        </p:nvSpPr>
        <p:spPr>
          <a:xfrm>
            <a:off x="471488" y="486836"/>
            <a:ext cx="5915025" cy="421213"/>
          </a:xfrm>
        </p:spPr>
        <p:txBody>
          <a:bodyPr>
            <a:normAutofit fontScale="90000"/>
          </a:bodyPr>
          <a:lstStyle/>
          <a:p>
            <a:pPr algn="ctr"/>
            <a:r>
              <a:rPr lang="en-US" b="1" dirty="0"/>
              <a:t>Church History</a:t>
            </a:r>
          </a:p>
        </p:txBody>
      </p:sp>
      <p:sp>
        <p:nvSpPr>
          <p:cNvPr id="3" name="Content Placeholder 2">
            <a:extLst>
              <a:ext uri="{FF2B5EF4-FFF2-40B4-BE49-F238E27FC236}">
                <a16:creationId xmlns:a16="http://schemas.microsoft.com/office/drawing/2014/main" id="{8589AE09-B743-CAAF-0CB3-36DDFE081EDF}"/>
              </a:ext>
            </a:extLst>
          </p:cNvPr>
          <p:cNvSpPr>
            <a:spLocks noGrp="1"/>
          </p:cNvSpPr>
          <p:nvPr>
            <p:ph idx="1"/>
          </p:nvPr>
        </p:nvSpPr>
        <p:spPr>
          <a:xfrm>
            <a:off x="471488" y="1162061"/>
            <a:ext cx="6045059" cy="7014633"/>
          </a:xfrm>
        </p:spPr>
        <p:txBody>
          <a:bodyPr>
            <a:noAutofit/>
          </a:bodyPr>
          <a:lstStyle/>
          <a:p>
            <a:pPr marL="0" indent="0">
              <a:buNone/>
            </a:pPr>
            <a:r>
              <a:rPr lang="en-US" sz="1400" dirty="0"/>
              <a:t>The joy that filled the hearts of the people that day moved them to change the name of the Chapel to Mount Joy. Since that time Mount Joy has been known as the “Singing Church.” When Whittington became Mt. Joy, the membership was 85 and the Sunday School membership stood at 145.</a:t>
            </a:r>
          </a:p>
          <a:p>
            <a:pPr marL="0" indent="0">
              <a:buNone/>
            </a:pPr>
            <a:r>
              <a:rPr lang="en-US" sz="1400" dirty="0"/>
              <a:t>From 1890 until 1960 There were quite a few preachers who were responsible for leading the church, improving the building and parsonage, leading the choirs and developing ministries. </a:t>
            </a:r>
          </a:p>
          <a:p>
            <a:pPr marL="0" indent="0">
              <a:buNone/>
            </a:pPr>
            <a:r>
              <a:rPr lang="en-US" sz="1400" b="1" i="1" dirty="0">
                <a:solidFill>
                  <a:srgbClr val="FF0000"/>
                </a:solidFill>
              </a:rPr>
              <a:t>1960 Rev. Augustus Chancy </a:t>
            </a:r>
            <a:r>
              <a:rPr lang="en-US" sz="1400" dirty="0"/>
              <a:t>was appointed to Mt. Joy remained here until 1970 when he retired. During Rev. </a:t>
            </a:r>
            <a:r>
              <a:rPr lang="en-US" sz="1400" dirty="0" err="1"/>
              <a:t>Chancy’s</a:t>
            </a:r>
            <a:r>
              <a:rPr lang="en-US" sz="1400" dirty="0"/>
              <a:t> pastorate, much progress and many improvements were made including the addition of many, many new members; major repairs to the parsonage; addition of the Communion rail; conversion of organ; remodeled ceiling and increased financial reports year after year.</a:t>
            </a:r>
          </a:p>
          <a:p>
            <a:pPr marL="0" indent="0">
              <a:buNone/>
            </a:pPr>
            <a:r>
              <a:rPr lang="en-US" sz="1400" dirty="0"/>
              <a:t>At the 1970 session of the Peninsula Annual Conference, Mt. Joy was again put on a circuit with the Buttonwood United Methodist Church. Rev. Richard Hicks was assigned to these Churches. Under Rev. Hicks’ leadership a Breakfast Program was started with the help of the Methodist 5 Action Program. Rev. Hicks was most instrumental in helping to introduce Rev. Walker to the Peninsula Conference and to Mt. Joy Church.</a:t>
            </a:r>
          </a:p>
          <a:p>
            <a:pPr marL="0" indent="0">
              <a:buNone/>
            </a:pPr>
            <a:r>
              <a:rPr lang="en-US" sz="1400" b="1" i="1" dirty="0"/>
              <a:t>Recent History*</a:t>
            </a:r>
          </a:p>
          <a:p>
            <a:pPr marL="0" indent="0">
              <a:buNone/>
            </a:pPr>
            <a:r>
              <a:rPr lang="en-US" sz="1400" b="1" i="1" dirty="0">
                <a:solidFill>
                  <a:srgbClr val="FF0000"/>
                </a:solidFill>
                <a:effectLst/>
              </a:rPr>
              <a:t>1971 Rev. Jesse H. Walker </a:t>
            </a:r>
            <a:r>
              <a:rPr lang="en-US" sz="1400" b="0" i="0" dirty="0">
                <a:solidFill>
                  <a:srgbClr val="222222"/>
                </a:solidFill>
                <a:effectLst/>
              </a:rPr>
              <a:t>was a student at the Interdenominational    Theological Center, located in Atlanta, Georgia. He would be graduating later that year. While attending a Black Methodist for Church Renewal (BMCR) meeting, he met Rev. Richard Hicks. Through conversation, he learned that Rev. Hicks would be leaving Mt. Joy after the conference that year. Rev. Hicks suggested that Jesse might be interested in coming to Mt. Joy and that he would put him in contact with the Superintendent of the Wilmington District.  The Rev. Howell O. Wilkins, the Superintendent, and his family, stopped in Atlanta on their way to Florida for spring break, interviewed Jesse, and the rest is history.  Jesse came up in May, following his graduation from seminary, to attend the annual conference. At this time, he was an Ordained Deacon. At the annual conference the following year, he was ordained </a:t>
            </a:r>
            <a:r>
              <a:rPr lang="en-US" sz="1400" dirty="0"/>
              <a:t>carry out that project. </a:t>
            </a:r>
          </a:p>
          <a:p>
            <a:pPr marL="0" indent="0">
              <a:buNone/>
            </a:pPr>
            <a:r>
              <a:rPr lang="en-US" sz="1400" b="0" i="0" dirty="0">
                <a:solidFill>
                  <a:srgbClr val="000000"/>
                </a:solidFill>
                <a:effectLst/>
              </a:rPr>
              <a:t>Mt. Joy was a church with great spiritual assets but had seemingly become lax in the general upkeep of its physical structure. Approximately $6,000.00 was owed on the parsonage. It was a struggle just to meet regular utility bills. Mt. Joy had always, down through the years, paid its conference asking’s in full.</a:t>
            </a:r>
            <a:endParaRPr lang="en-US" sz="1400" dirty="0"/>
          </a:p>
        </p:txBody>
      </p:sp>
      <p:sp>
        <p:nvSpPr>
          <p:cNvPr id="4" name="TextBox 3">
            <a:extLst>
              <a:ext uri="{FF2B5EF4-FFF2-40B4-BE49-F238E27FC236}">
                <a16:creationId xmlns:a16="http://schemas.microsoft.com/office/drawing/2014/main" id="{4C76CAC2-D855-D3E2-050A-765855CB325E}"/>
              </a:ext>
            </a:extLst>
          </p:cNvPr>
          <p:cNvSpPr txBox="1"/>
          <p:nvPr/>
        </p:nvSpPr>
        <p:spPr>
          <a:xfrm>
            <a:off x="471488" y="854284"/>
            <a:ext cx="5915024" cy="307777"/>
          </a:xfrm>
          <a:prstGeom prst="rect">
            <a:avLst/>
          </a:prstGeom>
          <a:noFill/>
        </p:spPr>
        <p:txBody>
          <a:bodyPr wrap="square" rtlCol="0">
            <a:spAutoFit/>
          </a:bodyPr>
          <a:lstStyle/>
          <a:p>
            <a:pPr algn="ctr"/>
            <a:r>
              <a:rPr lang="en-US" sz="1400" b="1" i="1" dirty="0"/>
              <a:t>Abridged from the 150</a:t>
            </a:r>
            <a:r>
              <a:rPr lang="en-US" sz="1400" b="1" i="1" baseline="30000" dirty="0"/>
              <a:t>th</a:t>
            </a:r>
            <a:r>
              <a:rPr lang="en-US" sz="1400" b="1" i="1" dirty="0"/>
              <a:t> Anniversary Souvenir Journal</a:t>
            </a:r>
          </a:p>
        </p:txBody>
      </p:sp>
      <p:pic>
        <p:nvPicPr>
          <p:cNvPr id="5" name="Picture 4" descr="A person and person posing for a picture&#10;&#10;Description automatically generated">
            <a:extLst>
              <a:ext uri="{FF2B5EF4-FFF2-40B4-BE49-F238E27FC236}">
                <a16:creationId xmlns:a16="http://schemas.microsoft.com/office/drawing/2014/main" id="{18FDC8AB-B66B-7A20-C067-69FF15ACA6FB}"/>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5478668" y="4806537"/>
            <a:ext cx="1037879" cy="911785"/>
          </a:xfrm>
          <a:prstGeom prst="rect">
            <a:avLst/>
          </a:prstGeom>
          <a:ln>
            <a:noFill/>
          </a:ln>
          <a:effectLst>
            <a:softEdge rad="112500"/>
          </a:effectLst>
        </p:spPr>
      </p:pic>
    </p:spTree>
    <p:extLst>
      <p:ext uri="{BB962C8B-B14F-4D97-AF65-F5344CB8AC3E}">
        <p14:creationId xmlns:p14="http://schemas.microsoft.com/office/powerpoint/2010/main" val="24150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FADF7-2421-3056-EE1D-D44CF26291A1}"/>
              </a:ext>
            </a:extLst>
          </p:cNvPr>
          <p:cNvSpPr>
            <a:spLocks noGrp="1"/>
          </p:cNvSpPr>
          <p:nvPr>
            <p:ph type="title"/>
          </p:nvPr>
        </p:nvSpPr>
        <p:spPr>
          <a:xfrm>
            <a:off x="471488" y="486836"/>
            <a:ext cx="5915025" cy="421213"/>
          </a:xfrm>
        </p:spPr>
        <p:txBody>
          <a:bodyPr>
            <a:normAutofit fontScale="90000"/>
          </a:bodyPr>
          <a:lstStyle/>
          <a:p>
            <a:pPr algn="ctr"/>
            <a:r>
              <a:rPr lang="en-US" b="1" dirty="0"/>
              <a:t>Church History</a:t>
            </a:r>
          </a:p>
        </p:txBody>
      </p:sp>
      <p:sp>
        <p:nvSpPr>
          <p:cNvPr id="3" name="Content Placeholder 2">
            <a:extLst>
              <a:ext uri="{FF2B5EF4-FFF2-40B4-BE49-F238E27FC236}">
                <a16:creationId xmlns:a16="http://schemas.microsoft.com/office/drawing/2014/main" id="{8589AE09-B743-CAAF-0CB3-36DDFE081EDF}"/>
              </a:ext>
            </a:extLst>
          </p:cNvPr>
          <p:cNvSpPr>
            <a:spLocks noGrp="1"/>
          </p:cNvSpPr>
          <p:nvPr>
            <p:ph idx="1"/>
          </p:nvPr>
        </p:nvSpPr>
        <p:spPr>
          <a:xfrm>
            <a:off x="471488" y="1275497"/>
            <a:ext cx="6045059" cy="7014633"/>
          </a:xfrm>
        </p:spPr>
        <p:txBody>
          <a:bodyPr>
            <a:noAutofit/>
          </a:bodyPr>
          <a:lstStyle/>
          <a:p>
            <a:pPr marL="0" indent="0">
              <a:buNone/>
            </a:pPr>
            <a:r>
              <a:rPr lang="en-US" sz="1400" b="0" i="0" dirty="0">
                <a:solidFill>
                  <a:srgbClr val="000000"/>
                </a:solidFill>
                <a:effectLst/>
              </a:rPr>
              <a:t>The Church had no apparent credit with the local businesses and supply houses, yet it had been granted $17,000.00. This was given added influence by the presence and concern of the Mayor of Wilmington, Harry G. Haskell, who had been a friend of the Church most of his life.</a:t>
            </a:r>
          </a:p>
          <a:p>
            <a:pPr marL="0" indent="0" algn="l">
              <a:buNone/>
            </a:pPr>
            <a:r>
              <a:rPr lang="en-US" sz="1400" b="0" i="0" dirty="0">
                <a:solidFill>
                  <a:srgbClr val="222222"/>
                </a:solidFill>
                <a:effectLst/>
              </a:rPr>
              <a:t>The church’s office was in a row house in the back of the church. It needed repairs. An appeal was made and an organization (whose name I cannot remember) sent a sizable donation to help pay for repairs. Rev. Walker had a different vision and convinced the trustees, after much consideration, to return the donation because it had been sent for a specific purpose and we no longer planned to carry out that project. Instead, the idea of building an addition was considered. After working with the conference, the community and other agencies in the city, the addition was built which included the fellowship hall, kitchen, restrooms, offices and space for an overflow crowd. The Fellowship Hall was dedicated to Sonya Marie Wright and The Prayer Garden was added and dedicated to Sheila Ferrell, 2 of our children whom we lost to soon.</a:t>
            </a:r>
          </a:p>
          <a:p>
            <a:pPr marL="0" indent="0" algn="l">
              <a:buNone/>
            </a:pPr>
            <a:r>
              <a:rPr lang="en-US" sz="1400" b="0" i="0" dirty="0">
                <a:solidFill>
                  <a:srgbClr val="222222"/>
                </a:solidFill>
                <a:effectLst/>
              </a:rPr>
              <a:t>Every agency and institution in South Wilmington had increased its service and staff budgets from 100% to 400% for the overall improvement of this community. Mt. Joy and Rev. Walker with the help of the City of Wilmington, Senator Herman Holloway, Representative Henrietta Johnson, and Councilman James (Jim) Baker, developed plans that made Southbridge a model community by 1976.  One of Rev. Walker’s favorite sayings was “You can’t lead from behind.” So, with this capital improvement project ahead of us, he stepped up and encouraged the leaders and congregation to make this improvement a reality.</a:t>
            </a:r>
          </a:p>
          <a:p>
            <a:pPr marL="0" indent="0" algn="l">
              <a:buNone/>
            </a:pPr>
            <a:r>
              <a:rPr lang="en-US" sz="1400" b="0" i="0" dirty="0">
                <a:solidFill>
                  <a:srgbClr val="222222"/>
                </a:solidFill>
                <a:effectLst/>
              </a:rPr>
              <a:t>After the project was completed, the fundraising was ongoing. One of the fundraisers was a dinner theater production in the fellowship hall. The featured entertainer was Robert “Buddy” Temple, one of Mt. Joy’s young members.</a:t>
            </a:r>
          </a:p>
          <a:p>
            <a:pPr marL="0" indent="0" algn="l">
              <a:buNone/>
            </a:pPr>
            <a:r>
              <a:rPr lang="en-US" sz="1400" b="0" i="0" dirty="0">
                <a:solidFill>
                  <a:srgbClr val="222222"/>
                </a:solidFill>
                <a:effectLst/>
              </a:rPr>
              <a:t>When shopping at a nursery to purchase trees and plants to adorn the front of the church and the new addition, Rev. Walker was told by the proprietor that if the plants were still there in a year, we would not have to pay for them. Well, they are still there. What did he think would happen to them? </a:t>
            </a:r>
          </a:p>
          <a:p>
            <a:pPr marL="0" indent="0" algn="l">
              <a:buNone/>
            </a:pPr>
            <a:r>
              <a:rPr lang="en-US" sz="1400" b="0" i="0" dirty="0">
                <a:solidFill>
                  <a:srgbClr val="222222"/>
                </a:solidFill>
                <a:effectLst/>
              </a:rPr>
              <a:t>Some of the new purchases included a new candle lighter for the acolytes. Laretta Wilson was our first female acolyte.</a:t>
            </a:r>
          </a:p>
          <a:p>
            <a:pPr marL="0" indent="0" algn="l">
              <a:buNone/>
            </a:pPr>
            <a:endParaRPr lang="en-US" sz="1400" b="0" i="0" dirty="0">
              <a:solidFill>
                <a:srgbClr val="222222"/>
              </a:solidFill>
              <a:effectLst/>
            </a:endParaRPr>
          </a:p>
          <a:p>
            <a:pPr marL="0" indent="0">
              <a:buNone/>
            </a:pPr>
            <a:endParaRPr lang="en-US" sz="1400" dirty="0"/>
          </a:p>
        </p:txBody>
      </p:sp>
      <p:sp>
        <p:nvSpPr>
          <p:cNvPr id="4" name="TextBox 3">
            <a:extLst>
              <a:ext uri="{FF2B5EF4-FFF2-40B4-BE49-F238E27FC236}">
                <a16:creationId xmlns:a16="http://schemas.microsoft.com/office/drawing/2014/main" id="{4C76CAC2-D855-D3E2-050A-765855CB325E}"/>
              </a:ext>
            </a:extLst>
          </p:cNvPr>
          <p:cNvSpPr txBox="1"/>
          <p:nvPr/>
        </p:nvSpPr>
        <p:spPr>
          <a:xfrm>
            <a:off x="471488" y="854284"/>
            <a:ext cx="5915024" cy="307777"/>
          </a:xfrm>
          <a:prstGeom prst="rect">
            <a:avLst/>
          </a:prstGeom>
          <a:noFill/>
        </p:spPr>
        <p:txBody>
          <a:bodyPr wrap="square" rtlCol="0">
            <a:spAutoFit/>
          </a:bodyPr>
          <a:lstStyle/>
          <a:p>
            <a:pPr algn="ctr"/>
            <a:r>
              <a:rPr lang="en-US" sz="1400" b="1" i="1" dirty="0"/>
              <a:t>Abridged from the 150</a:t>
            </a:r>
            <a:r>
              <a:rPr lang="en-US" sz="1400" b="1" i="1" baseline="30000" dirty="0"/>
              <a:t>th</a:t>
            </a:r>
            <a:r>
              <a:rPr lang="en-US" sz="1400" b="1" i="1" dirty="0"/>
              <a:t> Anniversary Souvenir Journal</a:t>
            </a:r>
          </a:p>
        </p:txBody>
      </p:sp>
    </p:spTree>
    <p:extLst>
      <p:ext uri="{BB962C8B-B14F-4D97-AF65-F5344CB8AC3E}">
        <p14:creationId xmlns:p14="http://schemas.microsoft.com/office/powerpoint/2010/main" val="2466607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FADF7-2421-3056-EE1D-D44CF26291A1}"/>
              </a:ext>
            </a:extLst>
          </p:cNvPr>
          <p:cNvSpPr>
            <a:spLocks noGrp="1"/>
          </p:cNvSpPr>
          <p:nvPr>
            <p:ph type="title"/>
          </p:nvPr>
        </p:nvSpPr>
        <p:spPr>
          <a:xfrm>
            <a:off x="471488" y="486836"/>
            <a:ext cx="5915025" cy="421213"/>
          </a:xfrm>
        </p:spPr>
        <p:txBody>
          <a:bodyPr>
            <a:normAutofit fontScale="90000"/>
          </a:bodyPr>
          <a:lstStyle/>
          <a:p>
            <a:pPr algn="ctr"/>
            <a:r>
              <a:rPr lang="en-US" b="1" dirty="0"/>
              <a:t>Church History</a:t>
            </a:r>
          </a:p>
        </p:txBody>
      </p:sp>
      <p:sp>
        <p:nvSpPr>
          <p:cNvPr id="3" name="Content Placeholder 2">
            <a:extLst>
              <a:ext uri="{FF2B5EF4-FFF2-40B4-BE49-F238E27FC236}">
                <a16:creationId xmlns:a16="http://schemas.microsoft.com/office/drawing/2014/main" id="{8589AE09-B743-CAAF-0CB3-36DDFE081EDF}"/>
              </a:ext>
            </a:extLst>
          </p:cNvPr>
          <p:cNvSpPr>
            <a:spLocks noGrp="1"/>
          </p:cNvSpPr>
          <p:nvPr>
            <p:ph idx="1"/>
          </p:nvPr>
        </p:nvSpPr>
        <p:spPr>
          <a:xfrm>
            <a:off x="471488" y="1275497"/>
            <a:ext cx="6045059" cy="7014633"/>
          </a:xfrm>
        </p:spPr>
        <p:txBody>
          <a:bodyPr>
            <a:noAutofit/>
          </a:bodyPr>
          <a:lstStyle/>
          <a:p>
            <a:pPr marL="0" indent="0" algn="l">
              <a:buNone/>
            </a:pPr>
            <a:r>
              <a:rPr lang="en-US" sz="1400" b="0" i="0" dirty="0">
                <a:solidFill>
                  <a:srgbClr val="222222"/>
                </a:solidFill>
                <a:effectLst/>
              </a:rPr>
              <a:t>The Walkers and Mt. Joy had become family and we often got questions about where we were from and how life was down south. So, we took a bus trip down south to New Orleans, LA, Atlanta, GA and to our home, Birmingham, Alabama. Upon arrival there was a Block Party to receive Mt. Joy.  Because our family frequently visited, our family knew a lot of Mt. Joy’s members. They often remarked on how warm and friendly you were. That Sunday morning the families laid out a down home southern breakfast for all and afterwards we all worshipped at our home church, Brownsville United Methodist Church. It was a good time had by all.</a:t>
            </a:r>
          </a:p>
          <a:p>
            <a:pPr marL="0" indent="0" algn="l">
              <a:buNone/>
            </a:pPr>
            <a:r>
              <a:rPr lang="en-US" sz="1400" b="0" i="0" dirty="0">
                <a:solidFill>
                  <a:srgbClr val="222222"/>
                </a:solidFill>
                <a:effectLst/>
              </a:rPr>
              <a:t>Rev. Walker was always interested in children and young people. (Maybe that was partially because he was a big kid, himself.) He was intentional about having them participate in the Sunday morning worship services. The Sunday School and youth workers planned holiday parties and dances, and other events for them here at the church.</a:t>
            </a:r>
          </a:p>
          <a:p>
            <a:pPr marL="0" indent="0" algn="l">
              <a:buNone/>
            </a:pPr>
            <a:r>
              <a:rPr lang="en-US" sz="1400" b="0" i="0" dirty="0">
                <a:solidFill>
                  <a:srgbClr val="222222"/>
                </a:solidFill>
                <a:effectLst/>
              </a:rPr>
              <a:t>So, this year, Mt. Joy is celebrating 150 years of ministry to its congregation and to the Southbridge community. Though it seems like yesterday, we were here for Mt. Joy’s hundredth anniversary in 1973. Participation of the membership and the community was grand. The anniversary celebration was held in the Gold Ballroom at the Hotel DuPont.</a:t>
            </a:r>
          </a:p>
          <a:p>
            <a:pPr marL="0" indent="0" algn="l">
              <a:buNone/>
            </a:pPr>
            <a:r>
              <a:rPr lang="en-US" sz="1400" b="0" i="0" dirty="0">
                <a:solidFill>
                  <a:srgbClr val="222222"/>
                </a:solidFill>
                <a:effectLst/>
              </a:rPr>
              <a:t>We did not have personal computers to create souvenir booklets then, but my husband and I, and members of the congregation, worked diligently to make that a volume of which members would be proud.  Looking at it recently, I realized that it is a good resource for some of your younger members to learn of your heritage as you work on your genealogy. There are several family trees in the last section of the book.</a:t>
            </a:r>
          </a:p>
          <a:p>
            <a:pPr marL="0" indent="0" algn="l">
              <a:buNone/>
            </a:pPr>
            <a:r>
              <a:rPr lang="en-US" sz="1400" b="0" i="0" dirty="0">
                <a:solidFill>
                  <a:srgbClr val="222222"/>
                </a:solidFill>
                <a:effectLst/>
              </a:rPr>
              <a:t>I think that Rev. Walker spent his best and most productive years of ministry here at Mt. Joy. His favorite scripture was 1</a:t>
            </a:r>
            <a:r>
              <a:rPr lang="en-US" sz="1400" b="0" i="0" baseline="30000" dirty="0">
                <a:solidFill>
                  <a:srgbClr val="222222"/>
                </a:solidFill>
                <a:effectLst/>
              </a:rPr>
              <a:t>st</a:t>
            </a:r>
            <a:r>
              <a:rPr lang="en-US" sz="1400" b="0" i="0" dirty="0">
                <a:solidFill>
                  <a:srgbClr val="222222"/>
                </a:solidFill>
                <a:effectLst/>
              </a:rPr>
              <a:t> Corinthians 13:4-8 which reads (English Standard Version): Love is patient and kind; love does not envy or boast; it is not arrogant or rude. It does not insist on its own way; it is not irritable or resentful; it does not rejoice at wrongdoing but rejoices with the truth.  This is how he lived.</a:t>
            </a:r>
          </a:p>
          <a:p>
            <a:pPr marL="0" indent="0" algn="l">
              <a:buNone/>
            </a:pPr>
            <a:endParaRPr lang="en-US" sz="1400" b="0" i="0" dirty="0">
              <a:solidFill>
                <a:srgbClr val="222222"/>
              </a:solidFill>
              <a:effectLst/>
            </a:endParaRPr>
          </a:p>
          <a:p>
            <a:pPr marL="0" indent="0" algn="l">
              <a:buNone/>
            </a:pPr>
            <a:r>
              <a:rPr lang="en-US" sz="1200" b="0" i="1" dirty="0">
                <a:solidFill>
                  <a:srgbClr val="222222"/>
                </a:solidFill>
                <a:effectLst/>
              </a:rPr>
              <a:t>*As written by Mrs. Charlotte Walker, wife of Rev. Jesse Walker</a:t>
            </a:r>
          </a:p>
          <a:p>
            <a:pPr marL="0" indent="0">
              <a:buNone/>
            </a:pPr>
            <a:endParaRPr lang="en-US" sz="1400" dirty="0"/>
          </a:p>
        </p:txBody>
      </p:sp>
      <p:sp>
        <p:nvSpPr>
          <p:cNvPr id="4" name="TextBox 3">
            <a:extLst>
              <a:ext uri="{FF2B5EF4-FFF2-40B4-BE49-F238E27FC236}">
                <a16:creationId xmlns:a16="http://schemas.microsoft.com/office/drawing/2014/main" id="{4C76CAC2-D855-D3E2-050A-765855CB325E}"/>
              </a:ext>
            </a:extLst>
          </p:cNvPr>
          <p:cNvSpPr txBox="1"/>
          <p:nvPr/>
        </p:nvSpPr>
        <p:spPr>
          <a:xfrm>
            <a:off x="471488" y="854284"/>
            <a:ext cx="5915024" cy="307777"/>
          </a:xfrm>
          <a:prstGeom prst="rect">
            <a:avLst/>
          </a:prstGeom>
          <a:noFill/>
        </p:spPr>
        <p:txBody>
          <a:bodyPr wrap="square" rtlCol="0">
            <a:spAutoFit/>
          </a:bodyPr>
          <a:lstStyle/>
          <a:p>
            <a:pPr algn="ctr"/>
            <a:r>
              <a:rPr lang="en-US" sz="1400" b="1" i="1" dirty="0"/>
              <a:t>Abridged from the 150</a:t>
            </a:r>
            <a:r>
              <a:rPr lang="en-US" sz="1400" b="1" i="1" baseline="30000" dirty="0"/>
              <a:t>th</a:t>
            </a:r>
            <a:r>
              <a:rPr lang="en-US" sz="1400" b="1" i="1" dirty="0"/>
              <a:t> Anniversary Souvenir Journal</a:t>
            </a:r>
          </a:p>
        </p:txBody>
      </p:sp>
    </p:spTree>
    <p:extLst>
      <p:ext uri="{BB962C8B-B14F-4D97-AF65-F5344CB8AC3E}">
        <p14:creationId xmlns:p14="http://schemas.microsoft.com/office/powerpoint/2010/main" val="599186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FADF7-2421-3056-EE1D-D44CF26291A1}"/>
              </a:ext>
            </a:extLst>
          </p:cNvPr>
          <p:cNvSpPr>
            <a:spLocks noGrp="1"/>
          </p:cNvSpPr>
          <p:nvPr>
            <p:ph type="title"/>
          </p:nvPr>
        </p:nvSpPr>
        <p:spPr>
          <a:xfrm>
            <a:off x="471488" y="486836"/>
            <a:ext cx="5915025" cy="421213"/>
          </a:xfrm>
        </p:spPr>
        <p:txBody>
          <a:bodyPr>
            <a:normAutofit fontScale="90000"/>
          </a:bodyPr>
          <a:lstStyle/>
          <a:p>
            <a:pPr algn="ctr"/>
            <a:r>
              <a:rPr lang="en-US" b="1" dirty="0"/>
              <a:t>Church History</a:t>
            </a:r>
          </a:p>
        </p:txBody>
      </p:sp>
      <p:sp>
        <p:nvSpPr>
          <p:cNvPr id="3" name="Content Placeholder 2">
            <a:extLst>
              <a:ext uri="{FF2B5EF4-FFF2-40B4-BE49-F238E27FC236}">
                <a16:creationId xmlns:a16="http://schemas.microsoft.com/office/drawing/2014/main" id="{8589AE09-B743-CAAF-0CB3-36DDFE081EDF}"/>
              </a:ext>
            </a:extLst>
          </p:cNvPr>
          <p:cNvSpPr>
            <a:spLocks noGrp="1"/>
          </p:cNvSpPr>
          <p:nvPr>
            <p:ph idx="1"/>
          </p:nvPr>
        </p:nvSpPr>
        <p:spPr>
          <a:xfrm>
            <a:off x="471488" y="1275497"/>
            <a:ext cx="6045059" cy="7381667"/>
          </a:xfrm>
        </p:spPr>
        <p:txBody>
          <a:bodyPr>
            <a:noAutofit/>
          </a:bodyPr>
          <a:lstStyle/>
          <a:p>
            <a:pPr marL="0" indent="0">
              <a:buNone/>
            </a:pPr>
            <a:endParaRPr lang="en-US" sz="1400" b="1" i="1" dirty="0">
              <a:solidFill>
                <a:srgbClr val="FF0000"/>
              </a:solidFill>
            </a:endParaRPr>
          </a:p>
          <a:p>
            <a:pPr marL="0" indent="0">
              <a:buNone/>
            </a:pPr>
            <a:r>
              <a:rPr lang="en-US" sz="1400" b="1" i="1" dirty="0">
                <a:solidFill>
                  <a:srgbClr val="FF0000"/>
                </a:solidFill>
              </a:rPr>
              <a:t>1985, Rev. Dr. Janet Harmon </a:t>
            </a:r>
            <a:r>
              <a:rPr lang="en-US" sz="1400" dirty="0"/>
              <a:t>was assigned as Pastor of Mt. Joy                       served until 1992. Under her leadership, she conducted a study of needs of the South Wilmington community in conjunction with the Neighborhood House. The study identified a lack of programs for youth, single parents, and seniors. As a result of the study, Mt. Joy started a “Church and Community Worker Program”. The program was the first of its kind in the Peninsula-Delaware Conference. It offered senior, youth, and single parent programs, and a substance abuse program. The senior program started in 1987 and continues today.</a:t>
            </a:r>
          </a:p>
          <a:p>
            <a:pPr marL="0" indent="0">
              <a:buNone/>
            </a:pPr>
            <a:endParaRPr lang="en-US" sz="1400" b="1" i="1" dirty="0">
              <a:solidFill>
                <a:srgbClr val="FF0000"/>
              </a:solidFill>
            </a:endParaRPr>
          </a:p>
          <a:p>
            <a:pPr marL="0" indent="0">
              <a:buNone/>
            </a:pPr>
            <a:r>
              <a:rPr lang="en-US" sz="1400" b="1" i="1" dirty="0">
                <a:solidFill>
                  <a:srgbClr val="FF0000"/>
                </a:solidFill>
              </a:rPr>
              <a:t>1997, Rev. Derrick Porter </a:t>
            </a:r>
            <a:r>
              <a:rPr lang="en-US" sz="1400" dirty="0"/>
              <a:t>was appointed pastor Mt. Joy Church.                      Under Rev. Porter's leadership, the church established and defined its mission to Worship (Psalm 100), Witness (Matthew 25:31) and Win (Matthew 28:18-20). He challenged the members of the congregation to revitalize and expand its outreach ministries. The Breakfast Ministry consistently fed 80-100 people each week. Homeless men, women, and children as well as the community members were warmly welcomed and served a hearty hot breakfast. They were also invited to join the “Come as you are” services.” "Come as you are“ services opened our worship services to those who may not have felt comfortable to sit in a "traditional“ church setting. Many people joined the church because of the Breakfast ministry and the come as you are mentality. Rev. Porter recognized the large number of teenagers in the congregation and started a program called the "Hook-Up" in which the teens would gather in his office and have open and honest conversations about the issues they faced and how to relate it to the bible. The young adult choir was revamped and changed its name to “Voices of Praise” stating that “we weren’t that young anymore.” Rev. Porter felt it necessary to connect with the youth in the community in an environment outside of church. He encouraged the development of our Youth Outreach Ministry and secured funding from the Conference to engage the youth in the Southbridge Community.</a:t>
            </a:r>
          </a:p>
          <a:p>
            <a:pPr marL="0" indent="0">
              <a:buNone/>
            </a:pPr>
            <a:r>
              <a:rPr lang="en-US" sz="1400" dirty="0"/>
              <a:t>The community was invited to Thanksgiving dinner which was always filled. One of the most promising endeavors was to allow Urban Promise to utilize our facilities for its afterschool and summer camp programs which are still a blessing to the children in our community. Rev. Porter envisioned building a new facility to service the community. During his tenure, the Planning and Building</a:t>
            </a:r>
          </a:p>
        </p:txBody>
      </p:sp>
      <p:sp>
        <p:nvSpPr>
          <p:cNvPr id="4" name="TextBox 3">
            <a:extLst>
              <a:ext uri="{FF2B5EF4-FFF2-40B4-BE49-F238E27FC236}">
                <a16:creationId xmlns:a16="http://schemas.microsoft.com/office/drawing/2014/main" id="{4C76CAC2-D855-D3E2-050A-765855CB325E}"/>
              </a:ext>
            </a:extLst>
          </p:cNvPr>
          <p:cNvSpPr txBox="1"/>
          <p:nvPr/>
        </p:nvSpPr>
        <p:spPr>
          <a:xfrm>
            <a:off x="471488" y="854284"/>
            <a:ext cx="5915024" cy="307777"/>
          </a:xfrm>
          <a:prstGeom prst="rect">
            <a:avLst/>
          </a:prstGeom>
          <a:noFill/>
        </p:spPr>
        <p:txBody>
          <a:bodyPr wrap="square" rtlCol="0">
            <a:spAutoFit/>
          </a:bodyPr>
          <a:lstStyle/>
          <a:p>
            <a:pPr algn="ctr"/>
            <a:r>
              <a:rPr lang="en-US" sz="1400" b="1" i="1" dirty="0"/>
              <a:t>Abridged from the 150</a:t>
            </a:r>
            <a:r>
              <a:rPr lang="en-US" sz="1400" b="1" i="1" baseline="30000" dirty="0"/>
              <a:t>th</a:t>
            </a:r>
            <a:r>
              <a:rPr lang="en-US" sz="1400" b="1" i="1" dirty="0"/>
              <a:t> Anniversary Souvenir Journal</a:t>
            </a:r>
          </a:p>
        </p:txBody>
      </p:sp>
      <p:pic>
        <p:nvPicPr>
          <p:cNvPr id="5" name="Picture 4" descr="A person and person sitting on a couch&#10;&#10;Description automatically generated">
            <a:extLst>
              <a:ext uri="{FF2B5EF4-FFF2-40B4-BE49-F238E27FC236}">
                <a16:creationId xmlns:a16="http://schemas.microsoft.com/office/drawing/2014/main" id="{7DC5375C-7440-9C34-5907-C185DD93D54F}"/>
              </a:ext>
            </a:extLst>
          </p:cNvPr>
          <p:cNvPicPr>
            <a:picLocks noChangeAspect="1"/>
          </p:cNvPicPr>
          <p:nvPr/>
        </p:nvPicPr>
        <p:blipFill rotWithShape="1">
          <a:blip r:embed="rId2">
            <a:extLst>
              <a:ext uri="{28A0092B-C50C-407E-A947-70E740481C1C}">
                <a14:useLocalDpi xmlns:a14="http://schemas.microsoft.com/office/drawing/2010/main" val="0"/>
              </a:ext>
            </a:extLst>
          </a:blip>
          <a:srcRect t="14309"/>
          <a:stretch/>
        </p:blipFill>
        <p:spPr>
          <a:xfrm>
            <a:off x="5471473" y="925621"/>
            <a:ext cx="915039" cy="1014844"/>
          </a:xfrm>
          <a:prstGeom prst="rect">
            <a:avLst/>
          </a:prstGeom>
          <a:ln>
            <a:noFill/>
          </a:ln>
          <a:effectLst>
            <a:softEdge rad="112500"/>
          </a:effectLst>
        </p:spPr>
      </p:pic>
      <p:pic>
        <p:nvPicPr>
          <p:cNvPr id="6" name="Content Placeholder 8">
            <a:extLst>
              <a:ext uri="{FF2B5EF4-FFF2-40B4-BE49-F238E27FC236}">
                <a16:creationId xmlns:a16="http://schemas.microsoft.com/office/drawing/2014/main" id="{1193541B-B6A7-46BD-F900-A954D1D35265}"/>
              </a:ext>
            </a:extLst>
          </p:cNvPr>
          <p:cNvPicPr>
            <a:picLocks noChangeAspect="1"/>
          </p:cNvPicPr>
          <p:nvPr/>
        </p:nvPicPr>
        <p:blipFill rotWithShape="1">
          <a:blip r:embed="rId3">
            <a:extLst>
              <a:ext uri="{28A0092B-C50C-407E-A947-70E740481C1C}">
                <a14:useLocalDpi xmlns:a14="http://schemas.microsoft.com/office/drawing/2010/main" val="0"/>
              </a:ext>
            </a:extLst>
          </a:blip>
          <a:srcRect l="24436" t="11948" r="32121" b="54628"/>
          <a:stretch/>
        </p:blipFill>
        <p:spPr>
          <a:xfrm>
            <a:off x="5601507" y="2850841"/>
            <a:ext cx="915040" cy="1014845"/>
          </a:xfrm>
          <a:prstGeom prst="rect">
            <a:avLst/>
          </a:prstGeom>
          <a:ln>
            <a:noFill/>
          </a:ln>
          <a:effectLst>
            <a:softEdge rad="112500"/>
          </a:effectLst>
        </p:spPr>
      </p:pic>
    </p:spTree>
    <p:extLst>
      <p:ext uri="{BB962C8B-B14F-4D97-AF65-F5344CB8AC3E}">
        <p14:creationId xmlns:p14="http://schemas.microsoft.com/office/powerpoint/2010/main" val="3376924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D7FCB-6106-C28B-B84B-82CAE40706D7}"/>
              </a:ext>
            </a:extLst>
          </p:cNvPr>
          <p:cNvSpPr>
            <a:spLocks noGrp="1"/>
          </p:cNvSpPr>
          <p:nvPr>
            <p:ph type="title"/>
          </p:nvPr>
        </p:nvSpPr>
        <p:spPr>
          <a:xfrm>
            <a:off x="471488" y="515071"/>
            <a:ext cx="5915025" cy="662079"/>
          </a:xfrm>
        </p:spPr>
        <p:txBody>
          <a:bodyPr>
            <a:normAutofit/>
          </a:bodyPr>
          <a:lstStyle/>
          <a:p>
            <a:pPr algn="ctr"/>
            <a:r>
              <a:rPr lang="en-US" b="1" dirty="0"/>
              <a:t>Ministry Structure</a:t>
            </a:r>
          </a:p>
        </p:txBody>
      </p:sp>
      <p:pic>
        <p:nvPicPr>
          <p:cNvPr id="4" name="Picture 3">
            <a:extLst>
              <a:ext uri="{FF2B5EF4-FFF2-40B4-BE49-F238E27FC236}">
                <a16:creationId xmlns:a16="http://schemas.microsoft.com/office/drawing/2014/main" id="{1B6402DC-6849-48A8-A7B8-9AA1AB3E8C03}"/>
              </a:ext>
            </a:extLst>
          </p:cNvPr>
          <p:cNvPicPr>
            <a:picLocks noChangeAspect="1"/>
          </p:cNvPicPr>
          <p:nvPr/>
        </p:nvPicPr>
        <p:blipFill rotWithShape="1">
          <a:blip r:embed="rId2">
            <a:extLst>
              <a:ext uri="{28A0092B-C50C-407E-A947-70E740481C1C}">
                <a14:useLocalDpi xmlns:a14="http://schemas.microsoft.com/office/drawing/2010/main" val="0"/>
              </a:ext>
            </a:extLst>
          </a:blip>
          <a:srcRect l="-75" r="-29"/>
          <a:stretch/>
        </p:blipFill>
        <p:spPr>
          <a:xfrm>
            <a:off x="471488" y="4886122"/>
            <a:ext cx="5915025" cy="3742281"/>
          </a:xfrm>
          <a:prstGeom prst="rect">
            <a:avLst/>
          </a:prstGeom>
        </p:spPr>
      </p:pic>
      <p:pic>
        <p:nvPicPr>
          <p:cNvPr id="3" name="Content Placeholder 4" descr="A close-up of a mission&#10;&#10;Description automatically generated">
            <a:extLst>
              <a:ext uri="{FF2B5EF4-FFF2-40B4-BE49-F238E27FC236}">
                <a16:creationId xmlns:a16="http://schemas.microsoft.com/office/drawing/2014/main" id="{9FDDB078-684A-1817-3E0C-C02FA6E23A1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283" t="6451" r="8637" b="57983"/>
          <a:stretch/>
        </p:blipFill>
        <p:spPr>
          <a:xfrm>
            <a:off x="304800" y="450574"/>
            <a:ext cx="6081712" cy="2344422"/>
          </a:xfrm>
        </p:spPr>
      </p:pic>
      <p:pic>
        <p:nvPicPr>
          <p:cNvPr id="6" name="Content Placeholder 4" descr="A close-up of a mission&#10;&#10;Description automatically generated">
            <a:extLst>
              <a:ext uri="{FF2B5EF4-FFF2-40B4-BE49-F238E27FC236}">
                <a16:creationId xmlns:a16="http://schemas.microsoft.com/office/drawing/2014/main" id="{A7D06531-A981-0362-805D-BF98A1017745}"/>
              </a:ext>
            </a:extLst>
          </p:cNvPr>
          <p:cNvPicPr>
            <a:picLocks noChangeAspect="1"/>
          </p:cNvPicPr>
          <p:nvPr/>
        </p:nvPicPr>
        <p:blipFill rotWithShape="1">
          <a:blip r:embed="rId3">
            <a:extLst>
              <a:ext uri="{28A0092B-C50C-407E-A947-70E740481C1C}">
                <a14:useLocalDpi xmlns:a14="http://schemas.microsoft.com/office/drawing/2010/main" val="0"/>
              </a:ext>
            </a:extLst>
          </a:blip>
          <a:srcRect l="8460" t="49288" r="8460" b="15146"/>
          <a:stretch/>
        </p:blipFill>
        <p:spPr>
          <a:xfrm>
            <a:off x="304800" y="2794996"/>
            <a:ext cx="6081712" cy="2344421"/>
          </a:xfrm>
          <a:prstGeom prst="rect">
            <a:avLst/>
          </a:prstGeom>
        </p:spPr>
      </p:pic>
      <p:sp>
        <p:nvSpPr>
          <p:cNvPr id="7" name="Rectangle 6">
            <a:extLst>
              <a:ext uri="{FF2B5EF4-FFF2-40B4-BE49-F238E27FC236}">
                <a16:creationId xmlns:a16="http://schemas.microsoft.com/office/drawing/2014/main" id="{938C6A43-5590-A8AB-F944-B1BC4799E808}"/>
              </a:ext>
            </a:extLst>
          </p:cNvPr>
          <p:cNvSpPr/>
          <p:nvPr/>
        </p:nvSpPr>
        <p:spPr>
          <a:xfrm>
            <a:off x="8356646" y="3135927"/>
            <a:ext cx="3995130" cy="125430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403433"/>
            <a:r>
              <a:rPr lang="en-US" sz="2471"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To Serve As  Bridge to Wholeness in person and community</a:t>
            </a:r>
            <a:r>
              <a:rPr lang="en-US" sz="1588"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  </a:t>
            </a:r>
          </a:p>
        </p:txBody>
      </p:sp>
    </p:spTree>
    <p:extLst>
      <p:ext uri="{BB962C8B-B14F-4D97-AF65-F5344CB8AC3E}">
        <p14:creationId xmlns:p14="http://schemas.microsoft.com/office/powerpoint/2010/main" val="1302712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FADF7-2421-3056-EE1D-D44CF26291A1}"/>
              </a:ext>
            </a:extLst>
          </p:cNvPr>
          <p:cNvSpPr>
            <a:spLocks noGrp="1"/>
          </p:cNvSpPr>
          <p:nvPr>
            <p:ph type="title"/>
          </p:nvPr>
        </p:nvSpPr>
        <p:spPr>
          <a:xfrm>
            <a:off x="471488" y="486836"/>
            <a:ext cx="5915025" cy="421213"/>
          </a:xfrm>
        </p:spPr>
        <p:txBody>
          <a:bodyPr>
            <a:normAutofit fontScale="90000"/>
          </a:bodyPr>
          <a:lstStyle/>
          <a:p>
            <a:pPr algn="ctr"/>
            <a:r>
              <a:rPr lang="en-US" b="1" dirty="0"/>
              <a:t>Church History</a:t>
            </a:r>
          </a:p>
        </p:txBody>
      </p:sp>
      <p:sp>
        <p:nvSpPr>
          <p:cNvPr id="3" name="Content Placeholder 2">
            <a:extLst>
              <a:ext uri="{FF2B5EF4-FFF2-40B4-BE49-F238E27FC236}">
                <a16:creationId xmlns:a16="http://schemas.microsoft.com/office/drawing/2014/main" id="{8589AE09-B743-CAAF-0CB3-36DDFE081EDF}"/>
              </a:ext>
            </a:extLst>
          </p:cNvPr>
          <p:cNvSpPr>
            <a:spLocks noGrp="1"/>
          </p:cNvSpPr>
          <p:nvPr>
            <p:ph idx="1"/>
          </p:nvPr>
        </p:nvSpPr>
        <p:spPr>
          <a:xfrm>
            <a:off x="373092" y="1008172"/>
            <a:ext cx="6045059" cy="7014633"/>
          </a:xfrm>
        </p:spPr>
        <p:txBody>
          <a:bodyPr>
            <a:noAutofit/>
          </a:bodyPr>
          <a:lstStyle/>
          <a:p>
            <a:pPr marL="0" indent="0">
              <a:buNone/>
            </a:pPr>
            <a:endParaRPr lang="en-US" sz="1400" dirty="0"/>
          </a:p>
          <a:p>
            <a:pPr marL="0" indent="0">
              <a:buNone/>
            </a:pPr>
            <a:r>
              <a:rPr lang="en-US" sz="1400" dirty="0"/>
              <a:t>Committee was birthed, and the congregation committed to investigating the possibility of building a new facility by offering a good-faith down payment on Mr. White’s property (this effort was led by Karen Anderson-Bowen - our resident architect) and the late Wayne Brown.</a:t>
            </a:r>
          </a:p>
          <a:p>
            <a:pPr marL="0" indent="0">
              <a:buNone/>
            </a:pPr>
            <a:r>
              <a:rPr lang="en-US" sz="1400" dirty="0"/>
              <a:t>Rev. Porter also started the precursor to the Media Ministry through recording the services and making CDs and DVDs available to those who could not attend service. His exemplary leadership was recognized, and he was appointed District Superintendent in the Pen-Del Conference. Rev. Porter often says Mt. Joy is a church filled with love and it will always be home to him.</a:t>
            </a:r>
          </a:p>
          <a:p>
            <a:pPr marL="0" indent="0">
              <a:buNone/>
            </a:pPr>
            <a:r>
              <a:rPr lang="en-US" sz="1400" b="1" i="1" dirty="0">
                <a:solidFill>
                  <a:srgbClr val="FF0000"/>
                </a:solidFill>
              </a:rPr>
              <a:t>2010 Rev. Dr. James T. Seymour </a:t>
            </a:r>
            <a:r>
              <a:rPr lang="en-US" sz="1400" dirty="0"/>
              <a:t>served as interim pastor until 2011                       to maintain the stability of the church. </a:t>
            </a:r>
          </a:p>
          <a:p>
            <a:pPr marL="0" indent="0">
              <a:buNone/>
            </a:pPr>
            <a:r>
              <a:rPr lang="en-US" sz="1400" b="1" i="1" dirty="0">
                <a:solidFill>
                  <a:srgbClr val="FF0000"/>
                </a:solidFill>
              </a:rPr>
              <a:t>2011 Rev. H. Ward Greer </a:t>
            </a:r>
            <a:r>
              <a:rPr lang="en-US" sz="1400" dirty="0"/>
              <a:t>stepped into the role as Sr. Pastor until                       2014. Rev. Greer was instrumental in revitalizing the Sunday School             Program and Flame Throwers which was a youth outreach initiative. </a:t>
            </a:r>
          </a:p>
          <a:p>
            <a:pPr marL="0" indent="0">
              <a:buNone/>
            </a:pPr>
            <a:r>
              <a:rPr lang="en-US" sz="1400" b="1" i="1" dirty="0">
                <a:solidFill>
                  <a:srgbClr val="FF0000"/>
                </a:solidFill>
              </a:rPr>
              <a:t>2014 Rev. Dr. James T. Seymour </a:t>
            </a:r>
            <a:r>
              <a:rPr lang="en-US" sz="1400" dirty="0"/>
              <a:t>stepped in again being led by holy                            spirit and inspired by the music of the “Voices of Praise” choir, stating                         “he couldn’t get to church fast enough to hear such a powerful choir.”                 He worked diligently with Mt. Joy leadership to get our affairs for the newly appointed pastor.</a:t>
            </a:r>
          </a:p>
          <a:p>
            <a:pPr marL="0" indent="0">
              <a:buNone/>
            </a:pPr>
            <a:r>
              <a:rPr lang="en-US" sz="1400" b="1" i="1" dirty="0">
                <a:solidFill>
                  <a:srgbClr val="FF0000"/>
                </a:solidFill>
              </a:rPr>
              <a:t>2015 Rev. Provey Powell, Jr. </a:t>
            </a:r>
            <a:r>
              <a:rPr lang="en-US" sz="1400" dirty="0"/>
              <a:t>was appointed and hit the ground                      running. He met with the leadership of the church July1 the first                          day of his assignment to establish a covenant relationship. His                                  divine purpose is to bring out the greatness in all whom he  encounters                                   He has been intentional about expanding and  creating opportunities                  for leadership, resulting in the Mt. Joy’s first four Certified Lay Ministers and one Licensed Local Pastor. Through the generous grants from the Wilmington Urban Center Ministries, Rev. Powell strengthened the ACT (Audio Communication and Technology) initiative, Children's Outreach Ministries and Children’s Church. He also made room for Youth Take Over Sundays where the children and youth are responsible for the Worship Experience.</a:t>
            </a:r>
          </a:p>
          <a:p>
            <a:pPr marL="0" indent="0">
              <a:buNone/>
            </a:pPr>
            <a:r>
              <a:rPr lang="en-US" sz="1400" dirty="0"/>
              <a:t>After some brainstorming about how to reach the missing generation (in the church) New Wine Mission (Millennial ministry) was developed. The purpose was for Gen Y &amp; Z to develop their own style of worship outside of the walls of the church while being able to offer personal support some personal needs. </a:t>
            </a:r>
          </a:p>
        </p:txBody>
      </p:sp>
      <p:sp>
        <p:nvSpPr>
          <p:cNvPr id="4" name="TextBox 3">
            <a:extLst>
              <a:ext uri="{FF2B5EF4-FFF2-40B4-BE49-F238E27FC236}">
                <a16:creationId xmlns:a16="http://schemas.microsoft.com/office/drawing/2014/main" id="{4C76CAC2-D855-D3E2-050A-765855CB325E}"/>
              </a:ext>
            </a:extLst>
          </p:cNvPr>
          <p:cNvSpPr txBox="1"/>
          <p:nvPr/>
        </p:nvSpPr>
        <p:spPr>
          <a:xfrm>
            <a:off x="471488" y="854284"/>
            <a:ext cx="5915024" cy="307777"/>
          </a:xfrm>
          <a:prstGeom prst="rect">
            <a:avLst/>
          </a:prstGeom>
          <a:noFill/>
        </p:spPr>
        <p:txBody>
          <a:bodyPr wrap="square" rtlCol="0">
            <a:spAutoFit/>
          </a:bodyPr>
          <a:lstStyle/>
          <a:p>
            <a:pPr algn="ctr"/>
            <a:r>
              <a:rPr lang="en-US" sz="1400" b="1" i="1" dirty="0"/>
              <a:t>Abridged from the 150</a:t>
            </a:r>
            <a:r>
              <a:rPr lang="en-US" sz="1400" b="1" i="1" baseline="30000" dirty="0"/>
              <a:t>th</a:t>
            </a:r>
            <a:r>
              <a:rPr lang="en-US" sz="1400" b="1" i="1" dirty="0"/>
              <a:t> Anniversary Souvenir Journal</a:t>
            </a:r>
          </a:p>
        </p:txBody>
      </p:sp>
      <p:pic>
        <p:nvPicPr>
          <p:cNvPr id="5" name="Content Placeholder 8">
            <a:extLst>
              <a:ext uri="{FF2B5EF4-FFF2-40B4-BE49-F238E27FC236}">
                <a16:creationId xmlns:a16="http://schemas.microsoft.com/office/drawing/2014/main" id="{DFCA847F-9AC2-65A2-7416-6FA4BC0FCD3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701" b="3701"/>
          <a:stretch/>
        </p:blipFill>
        <p:spPr>
          <a:xfrm>
            <a:off x="5600804" y="3051204"/>
            <a:ext cx="676917" cy="886791"/>
          </a:xfrm>
          <a:prstGeom prst="rect">
            <a:avLst/>
          </a:prstGeom>
          <a:ln>
            <a:noFill/>
          </a:ln>
          <a:effectLst>
            <a:outerShdw blurRad="292100" dist="139700" dir="2700000" algn="tl" rotWithShape="0">
              <a:srgbClr val="333333">
                <a:alpha val="65000"/>
              </a:srgbClr>
            </a:outerShdw>
          </a:effectLst>
        </p:spPr>
      </p:pic>
      <p:pic>
        <p:nvPicPr>
          <p:cNvPr id="6" name="Content Placeholder 8">
            <a:extLst>
              <a:ext uri="{FF2B5EF4-FFF2-40B4-BE49-F238E27FC236}">
                <a16:creationId xmlns:a16="http://schemas.microsoft.com/office/drawing/2014/main" id="{32790B4E-1341-A3F7-928E-4C380C454690}"/>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2908" t="427" r="12353" b="57000"/>
          <a:stretch/>
        </p:blipFill>
        <p:spPr>
          <a:xfrm>
            <a:off x="5519933" y="4000610"/>
            <a:ext cx="956860" cy="880689"/>
          </a:xfrm>
          <a:prstGeom prst="rect">
            <a:avLst/>
          </a:prstGeom>
          <a:ln>
            <a:noFill/>
          </a:ln>
          <a:effectLst>
            <a:softEdge rad="112500"/>
          </a:effectLst>
        </p:spPr>
      </p:pic>
      <p:pic>
        <p:nvPicPr>
          <p:cNvPr id="7" name="Picture 6">
            <a:extLst>
              <a:ext uri="{FF2B5EF4-FFF2-40B4-BE49-F238E27FC236}">
                <a16:creationId xmlns:a16="http://schemas.microsoft.com/office/drawing/2014/main" id="{5F1AF5A1-2FE1-835A-E932-6BAA0DAF96CB}"/>
              </a:ext>
            </a:extLst>
          </p:cNvPr>
          <p:cNvPicPr>
            <a:picLocks noChangeAspect="1"/>
          </p:cNvPicPr>
          <p:nvPr/>
        </p:nvPicPr>
        <p:blipFill>
          <a:blip r:embed="rId6">
            <a:extLst>
              <a:ext uri="{28A0092B-C50C-407E-A947-70E740481C1C}">
                <a14:useLocalDpi xmlns:a14="http://schemas.microsoft.com/office/drawing/2010/main" val="0"/>
              </a:ext>
            </a:extLst>
          </a:blip>
          <a:srcRect t="594" b="594"/>
          <a:stretch/>
        </p:blipFill>
        <p:spPr>
          <a:xfrm>
            <a:off x="5622868" y="5295505"/>
            <a:ext cx="862040" cy="1063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8763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FADF7-2421-3056-EE1D-D44CF26291A1}"/>
              </a:ext>
            </a:extLst>
          </p:cNvPr>
          <p:cNvSpPr>
            <a:spLocks noGrp="1"/>
          </p:cNvSpPr>
          <p:nvPr>
            <p:ph type="title"/>
          </p:nvPr>
        </p:nvSpPr>
        <p:spPr>
          <a:xfrm>
            <a:off x="471488" y="486836"/>
            <a:ext cx="5915025" cy="421213"/>
          </a:xfrm>
        </p:spPr>
        <p:txBody>
          <a:bodyPr>
            <a:normAutofit fontScale="90000"/>
          </a:bodyPr>
          <a:lstStyle/>
          <a:p>
            <a:pPr algn="ctr"/>
            <a:r>
              <a:rPr lang="en-US" b="1" dirty="0"/>
              <a:t>Church History</a:t>
            </a:r>
          </a:p>
        </p:txBody>
      </p:sp>
      <p:sp>
        <p:nvSpPr>
          <p:cNvPr id="3" name="Content Placeholder 2">
            <a:extLst>
              <a:ext uri="{FF2B5EF4-FFF2-40B4-BE49-F238E27FC236}">
                <a16:creationId xmlns:a16="http://schemas.microsoft.com/office/drawing/2014/main" id="{8589AE09-B743-CAAF-0CB3-36DDFE081EDF}"/>
              </a:ext>
            </a:extLst>
          </p:cNvPr>
          <p:cNvSpPr>
            <a:spLocks noGrp="1"/>
          </p:cNvSpPr>
          <p:nvPr>
            <p:ph idx="1"/>
          </p:nvPr>
        </p:nvSpPr>
        <p:spPr>
          <a:xfrm>
            <a:off x="471488" y="1275497"/>
            <a:ext cx="6045059" cy="7014633"/>
          </a:xfrm>
        </p:spPr>
        <p:txBody>
          <a:bodyPr>
            <a:noAutofit/>
          </a:bodyPr>
          <a:lstStyle/>
          <a:p>
            <a:pPr marL="0" indent="0">
              <a:buNone/>
            </a:pPr>
            <a:r>
              <a:rPr lang="en-US" sz="1400" dirty="0"/>
              <a:t>Financial Literacy was also offered to children through Jr. Achievement and Adults through a few different partnerships.</a:t>
            </a:r>
          </a:p>
          <a:p>
            <a:pPr marL="0" indent="0">
              <a:buNone/>
            </a:pPr>
            <a:r>
              <a:rPr lang="en-US" sz="1400" dirty="0"/>
              <a:t>Rev. Powell, being a member of the Board of Education, was instrumental in partnering with the Southbridge Neighborhood House to create learning pods during the pandemic to serve families who were not able to be at home with their children. This opened the door to 1 on 1 tutoring in the Christina School District which increased reading and Math proficiency. During the pandemic only being allowed 10 in the church, Rev. Powell became very forward thinking about getting the word out to the masses. Because we had already advanced in our technology, he took that opportunity to fully utilize his Lay Ministers, ACT team and a few Choir Members to create a virtual</a:t>
            </a:r>
          </a:p>
          <a:p>
            <a:pPr marL="0" indent="0">
              <a:buNone/>
            </a:pPr>
            <a:r>
              <a:rPr lang="en-US" sz="1400" dirty="0"/>
              <a:t>Worship experience every week for almost 3 years. We were able to continue weekly bible study online and even join with as many as 3 other churches virtually. He also created a space in our backyard to ‘Pull up and Praise”. The outdoor worship experience was birthed so that spiritual inspiration would be shared throughout the local community. He is always looking for opportunities to expand and birth ministry. He continues to remind us that we have to have Faith. It doesn’t matter what it looks like “Faith is the substance of things hoped for the evidence of things not seen”.</a:t>
            </a:r>
          </a:p>
          <a:p>
            <a:pPr marL="0" indent="0">
              <a:buNone/>
            </a:pPr>
            <a:r>
              <a:rPr lang="en-US" sz="1400" dirty="0"/>
              <a:t>Rev. Powell’s love for youth and children was the motivation for his appointment to the Delaware State Board of Education as he works with community leaders though the Southbridge Civic Association for the betterment of Southbridge and surrounding communities. From the financial support of the United Methodist Congregational Development Corporation and the Mid Atlantic Foundation, Rev. Powell was able to visualize and implement the Mt. Joy’s newly established Eden Project, which is designed to generate multiple streams of income. The streams include traditional Tithes and offering, our newly reinstated Jubilee Development Corporation, a 501c3 organization, Endowment Fund, and a For-Profit Enterprise for youth. During his tenure, the building team was re-energized by God’s spirit, to purchase and acquire local property, resulting in the development of our current vision of “A Bridge to Wholeness Campus “. Pastor Powell (lovingly referred to as the hardest working part-time pastor) and Lady Joyce continue to serve with joy and enthusiasm.</a:t>
            </a:r>
          </a:p>
          <a:p>
            <a:pPr marL="0" indent="0">
              <a:buNone/>
            </a:pPr>
            <a:endParaRPr lang="en-US" sz="1400" dirty="0"/>
          </a:p>
        </p:txBody>
      </p:sp>
      <p:sp>
        <p:nvSpPr>
          <p:cNvPr id="4" name="TextBox 3">
            <a:extLst>
              <a:ext uri="{FF2B5EF4-FFF2-40B4-BE49-F238E27FC236}">
                <a16:creationId xmlns:a16="http://schemas.microsoft.com/office/drawing/2014/main" id="{4C76CAC2-D855-D3E2-050A-765855CB325E}"/>
              </a:ext>
            </a:extLst>
          </p:cNvPr>
          <p:cNvSpPr txBox="1"/>
          <p:nvPr/>
        </p:nvSpPr>
        <p:spPr>
          <a:xfrm>
            <a:off x="471488" y="854284"/>
            <a:ext cx="5915024" cy="307777"/>
          </a:xfrm>
          <a:prstGeom prst="rect">
            <a:avLst/>
          </a:prstGeom>
          <a:noFill/>
        </p:spPr>
        <p:txBody>
          <a:bodyPr wrap="square" rtlCol="0">
            <a:spAutoFit/>
          </a:bodyPr>
          <a:lstStyle/>
          <a:p>
            <a:pPr algn="ctr"/>
            <a:r>
              <a:rPr lang="en-US" sz="1400" b="1" i="1" dirty="0"/>
              <a:t>Abridged from the 150</a:t>
            </a:r>
            <a:r>
              <a:rPr lang="en-US" sz="1400" b="1" i="1" baseline="30000" dirty="0"/>
              <a:t>th</a:t>
            </a:r>
            <a:r>
              <a:rPr lang="en-US" sz="1400" b="1" i="1" dirty="0"/>
              <a:t> Anniversary Souvenir Journal</a:t>
            </a:r>
          </a:p>
        </p:txBody>
      </p:sp>
    </p:spTree>
    <p:extLst>
      <p:ext uri="{BB962C8B-B14F-4D97-AF65-F5344CB8AC3E}">
        <p14:creationId xmlns:p14="http://schemas.microsoft.com/office/powerpoint/2010/main" val="4074693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hurch with a steeple&#10;&#10;Description automatically generated">
            <a:extLst>
              <a:ext uri="{FF2B5EF4-FFF2-40B4-BE49-F238E27FC236}">
                <a16:creationId xmlns:a16="http://schemas.microsoft.com/office/drawing/2014/main" id="{F4312FFE-A3AF-4289-B6D2-0CD240A641D3}"/>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2695435" y="5701607"/>
            <a:ext cx="3968425" cy="2899596"/>
          </a:xfrm>
          <a:prstGeom prst="rect">
            <a:avLst/>
          </a:prstGeom>
        </p:spPr>
      </p:pic>
      <p:sp>
        <p:nvSpPr>
          <p:cNvPr id="2" name="Title 1">
            <a:extLst>
              <a:ext uri="{FF2B5EF4-FFF2-40B4-BE49-F238E27FC236}">
                <a16:creationId xmlns:a16="http://schemas.microsoft.com/office/drawing/2014/main" id="{64BA6912-38AF-A15B-0D3E-583460766099}"/>
              </a:ext>
            </a:extLst>
          </p:cNvPr>
          <p:cNvSpPr>
            <a:spLocks noGrp="1"/>
          </p:cNvSpPr>
          <p:nvPr>
            <p:ph type="title"/>
          </p:nvPr>
        </p:nvSpPr>
        <p:spPr>
          <a:xfrm>
            <a:off x="1680732" y="432739"/>
            <a:ext cx="4943227" cy="577404"/>
          </a:xfrm>
        </p:spPr>
        <p:txBody>
          <a:bodyPr>
            <a:normAutofit fontScale="90000"/>
          </a:bodyPr>
          <a:lstStyle/>
          <a:p>
            <a:pPr algn="ctr"/>
            <a:r>
              <a:rPr lang="en-US" b="1" dirty="0"/>
              <a:t>150</a:t>
            </a:r>
            <a:r>
              <a:rPr lang="en-US" b="1" baseline="30000" dirty="0"/>
              <a:t>th</a:t>
            </a:r>
            <a:r>
              <a:rPr lang="en-US" b="1" dirty="0"/>
              <a:t> Anniversary Committee</a:t>
            </a:r>
          </a:p>
        </p:txBody>
      </p:sp>
      <p:graphicFrame>
        <p:nvGraphicFramePr>
          <p:cNvPr id="4" name="Content Placeholder 3">
            <a:extLst>
              <a:ext uri="{FF2B5EF4-FFF2-40B4-BE49-F238E27FC236}">
                <a16:creationId xmlns:a16="http://schemas.microsoft.com/office/drawing/2014/main" id="{CF562BFE-62AB-66F6-CCA3-2C25883D7612}"/>
              </a:ext>
            </a:extLst>
          </p:cNvPr>
          <p:cNvGraphicFramePr>
            <a:graphicFrameLocks noGrp="1"/>
          </p:cNvGraphicFramePr>
          <p:nvPr>
            <p:ph idx="1"/>
            <p:extLst>
              <p:ext uri="{D42A27DB-BD31-4B8C-83A1-F6EECF244321}">
                <p14:modId xmlns:p14="http://schemas.microsoft.com/office/powerpoint/2010/main" val="4161586252"/>
              </p:ext>
            </p:extLst>
          </p:nvPr>
        </p:nvGraphicFramePr>
        <p:xfrm>
          <a:off x="735901" y="4519785"/>
          <a:ext cx="3034458" cy="4053632"/>
        </p:xfrm>
        <a:graphic>
          <a:graphicData uri="http://schemas.openxmlformats.org/drawingml/2006/table">
            <a:tbl>
              <a:tblPr firstRow="1" bandRow="1">
                <a:tableStyleId>{2D5ABB26-0587-4C30-8999-92F81FD0307C}</a:tableStyleId>
              </a:tblPr>
              <a:tblGrid>
                <a:gridCol w="3034458">
                  <a:extLst>
                    <a:ext uri="{9D8B030D-6E8A-4147-A177-3AD203B41FA5}">
                      <a16:colId xmlns:a16="http://schemas.microsoft.com/office/drawing/2014/main" val="3027632556"/>
                    </a:ext>
                  </a:extLst>
                </a:gridCol>
              </a:tblGrid>
              <a:tr h="4053632">
                <a:tc>
                  <a:txBody>
                    <a:bodyPr/>
                    <a:lstStyle/>
                    <a:p>
                      <a:pPr marL="0" marR="0" lvl="0" indent="0" algn="l" defTabSz="685837" rtl="0" eaLnBrk="1" fontAlgn="auto" latinLnBrk="0" hangingPunct="1">
                        <a:lnSpc>
                          <a:spcPct val="100000"/>
                        </a:lnSpc>
                        <a:spcBef>
                          <a:spcPts val="0"/>
                        </a:spcBef>
                        <a:spcAft>
                          <a:spcPts val="0"/>
                        </a:spcAft>
                        <a:buClrTx/>
                        <a:buSzTx/>
                        <a:buFontTx/>
                        <a:buNone/>
                        <a:tabLst/>
                        <a:defRPr/>
                      </a:pPr>
                      <a:r>
                        <a:rPr lang="en-US" sz="1600" dirty="0"/>
                        <a:t>Lorri Agnew-Smith</a:t>
                      </a:r>
                    </a:p>
                    <a:p>
                      <a:r>
                        <a:rPr lang="en-US" sz="1600" dirty="0"/>
                        <a:t>Betty Anderson</a:t>
                      </a:r>
                    </a:p>
                    <a:p>
                      <a:r>
                        <a:rPr lang="en-US" sz="1600" dirty="0"/>
                        <a:t>Raymond Brown</a:t>
                      </a:r>
                    </a:p>
                    <a:p>
                      <a:r>
                        <a:rPr lang="en-US" sz="1600" dirty="0"/>
                        <a:t>Crystal Brown</a:t>
                      </a:r>
                    </a:p>
                    <a:p>
                      <a:r>
                        <a:rPr lang="en-US" sz="1600" dirty="0"/>
                        <a:t>Dwight Cephas</a:t>
                      </a:r>
                    </a:p>
                    <a:p>
                      <a:r>
                        <a:rPr lang="en-US" sz="1600" dirty="0"/>
                        <a:t>Dianne Cannon</a:t>
                      </a:r>
                    </a:p>
                    <a:p>
                      <a:r>
                        <a:rPr lang="en-US" sz="1600" dirty="0"/>
                        <a:t>Shelly Chase</a:t>
                      </a:r>
                    </a:p>
                    <a:p>
                      <a:r>
                        <a:rPr lang="en-US" sz="1600" dirty="0"/>
                        <a:t>MaryAnn Davis</a:t>
                      </a:r>
                    </a:p>
                    <a:p>
                      <a:r>
                        <a:rPr lang="en-US" sz="1600" dirty="0"/>
                        <a:t>Beverly Evans</a:t>
                      </a:r>
                    </a:p>
                    <a:p>
                      <a:r>
                        <a:rPr lang="en-US" sz="1600" dirty="0"/>
                        <a:t>Victor Norris</a:t>
                      </a:r>
                    </a:p>
                    <a:p>
                      <a:r>
                        <a:rPr lang="en-US" sz="1600" dirty="0"/>
                        <a:t>Joyce Powell</a:t>
                      </a:r>
                    </a:p>
                    <a:p>
                      <a:r>
                        <a:rPr lang="en-US" sz="1600" dirty="0"/>
                        <a:t>Dee Randolph Skinner</a:t>
                      </a:r>
                    </a:p>
                    <a:p>
                      <a:r>
                        <a:rPr lang="en-US" sz="1600" dirty="0"/>
                        <a:t>Loraine P. Watson</a:t>
                      </a:r>
                    </a:p>
                    <a:p>
                      <a:r>
                        <a:rPr lang="en-US" sz="1600" dirty="0"/>
                        <a:t>Marlene Wright</a:t>
                      </a:r>
                    </a:p>
                    <a:p>
                      <a:r>
                        <a:rPr lang="en-US" sz="1600" dirty="0"/>
                        <a:t>Sharon Young</a:t>
                      </a:r>
                    </a:p>
                    <a:p>
                      <a:r>
                        <a:rPr lang="en-US" sz="1600" dirty="0"/>
                        <a:t>Rev. Provey Powell, Jr</a:t>
                      </a:r>
                      <a:r>
                        <a:rPr lang="en-US" sz="1800" dirty="0"/>
                        <a:t>.</a:t>
                      </a:r>
                    </a:p>
                  </a:txBody>
                  <a:tcPr marL="80682" marR="80682" marT="40341" marB="40341"/>
                </a:tc>
                <a:extLst>
                  <a:ext uri="{0D108BD9-81ED-4DB2-BD59-A6C34878D82A}">
                    <a16:rowId xmlns:a16="http://schemas.microsoft.com/office/drawing/2014/main" val="2448704851"/>
                  </a:ext>
                </a:extLst>
              </a:tr>
            </a:tbl>
          </a:graphicData>
        </a:graphic>
      </p:graphicFrame>
      <p:sp>
        <p:nvSpPr>
          <p:cNvPr id="6" name="TextBox 5">
            <a:extLst>
              <a:ext uri="{FF2B5EF4-FFF2-40B4-BE49-F238E27FC236}">
                <a16:creationId xmlns:a16="http://schemas.microsoft.com/office/drawing/2014/main" id="{080C95C0-A54F-49AD-266C-8D7C45D0F853}"/>
              </a:ext>
            </a:extLst>
          </p:cNvPr>
          <p:cNvSpPr txBox="1"/>
          <p:nvPr/>
        </p:nvSpPr>
        <p:spPr>
          <a:xfrm>
            <a:off x="1756062" y="3841468"/>
            <a:ext cx="2367714" cy="584775"/>
          </a:xfrm>
          <a:prstGeom prst="rect">
            <a:avLst/>
          </a:prstGeom>
          <a:noFill/>
        </p:spPr>
        <p:txBody>
          <a:bodyPr wrap="square">
            <a:spAutoFit/>
          </a:bodyPr>
          <a:lstStyle/>
          <a:p>
            <a:pPr defTabSz="403433"/>
            <a:r>
              <a:rPr lang="en-US" sz="1600" dirty="0">
                <a:solidFill>
                  <a:prstClr val="black"/>
                </a:solidFill>
                <a:latin typeface="Calibri" panose="020F0502020204030204"/>
              </a:rPr>
              <a:t>Cynthia Righter</a:t>
            </a:r>
          </a:p>
          <a:p>
            <a:pPr defTabSz="403433"/>
            <a:r>
              <a:rPr lang="en-US" sz="1600" dirty="0">
                <a:solidFill>
                  <a:prstClr val="black"/>
                </a:solidFill>
                <a:latin typeface="Calibri" panose="020F0502020204030204"/>
              </a:rPr>
              <a:t>Vice Chairperson</a:t>
            </a:r>
          </a:p>
        </p:txBody>
      </p:sp>
      <p:pic>
        <p:nvPicPr>
          <p:cNvPr id="9" name="Content Placeholder 4" descr="A gold and black seal with a red ribbon&#10;&#10;Description automatically generated">
            <a:extLst>
              <a:ext uri="{FF2B5EF4-FFF2-40B4-BE49-F238E27FC236}">
                <a16:creationId xmlns:a16="http://schemas.microsoft.com/office/drawing/2014/main" id="{EEF5B0DB-84D6-C05F-5A8E-03D5D377F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041" y="519793"/>
            <a:ext cx="1813133" cy="1542607"/>
          </a:xfrm>
          <a:prstGeom prst="rect">
            <a:avLst/>
          </a:prstGeom>
        </p:spPr>
      </p:pic>
      <p:sp>
        <p:nvSpPr>
          <p:cNvPr id="10" name="TextBox 9">
            <a:extLst>
              <a:ext uri="{FF2B5EF4-FFF2-40B4-BE49-F238E27FC236}">
                <a16:creationId xmlns:a16="http://schemas.microsoft.com/office/drawing/2014/main" id="{738BCF2F-270C-DF16-D12A-A84B6B562457}"/>
              </a:ext>
            </a:extLst>
          </p:cNvPr>
          <p:cNvSpPr txBox="1"/>
          <p:nvPr/>
        </p:nvSpPr>
        <p:spPr>
          <a:xfrm>
            <a:off x="390699" y="3841468"/>
            <a:ext cx="1510711" cy="584775"/>
          </a:xfrm>
          <a:prstGeom prst="rect">
            <a:avLst/>
          </a:prstGeom>
          <a:noFill/>
        </p:spPr>
        <p:txBody>
          <a:bodyPr wrap="square">
            <a:spAutoFit/>
          </a:bodyPr>
          <a:lstStyle/>
          <a:p>
            <a:pPr defTabSz="403433"/>
            <a:r>
              <a:rPr lang="en-US" sz="1600" dirty="0">
                <a:solidFill>
                  <a:prstClr val="black"/>
                </a:solidFill>
                <a:latin typeface="Calibri" panose="020F0502020204030204"/>
              </a:rPr>
              <a:t>Laretta Wilson</a:t>
            </a:r>
          </a:p>
          <a:p>
            <a:pPr defTabSz="403433"/>
            <a:r>
              <a:rPr lang="en-US" sz="1600" dirty="0">
                <a:solidFill>
                  <a:prstClr val="black"/>
                </a:solidFill>
                <a:latin typeface="Calibri" panose="020F0502020204030204"/>
              </a:rPr>
              <a:t>Chairperson</a:t>
            </a:r>
          </a:p>
        </p:txBody>
      </p:sp>
      <p:pic>
        <p:nvPicPr>
          <p:cNvPr id="17" name="Picture 16" descr="A collage of a group of people&#10;&#10;Description automatically generated">
            <a:extLst>
              <a:ext uri="{FF2B5EF4-FFF2-40B4-BE49-F238E27FC236}">
                <a16:creationId xmlns:a16="http://schemas.microsoft.com/office/drawing/2014/main" id="{2ECA7A60-6903-89B0-805B-1B01E09D4B02}"/>
              </a:ext>
            </a:extLst>
          </p:cNvPr>
          <p:cNvPicPr>
            <a:picLocks noChangeAspect="1"/>
          </p:cNvPicPr>
          <p:nvPr/>
        </p:nvPicPr>
        <p:blipFill rotWithShape="1">
          <a:blip r:embed="rId4">
            <a:extLst>
              <a:ext uri="{28A0092B-C50C-407E-A947-70E740481C1C}">
                <a14:useLocalDpi xmlns:a14="http://schemas.microsoft.com/office/drawing/2010/main" val="0"/>
              </a:ext>
            </a:extLst>
          </a:blip>
          <a:srcRect l="32861" t="6576" r="46575" b="69796"/>
          <a:stretch/>
        </p:blipFill>
        <p:spPr>
          <a:xfrm>
            <a:off x="424769" y="2149454"/>
            <a:ext cx="1255963" cy="1800212"/>
          </a:xfrm>
          <a:prstGeom prst="rect">
            <a:avLst/>
          </a:prstGeom>
          <a:ln>
            <a:noFill/>
          </a:ln>
          <a:effectLst>
            <a:softEdge rad="112500"/>
          </a:effectLst>
        </p:spPr>
      </p:pic>
      <p:pic>
        <p:nvPicPr>
          <p:cNvPr id="18" name="Picture 17">
            <a:extLst>
              <a:ext uri="{FF2B5EF4-FFF2-40B4-BE49-F238E27FC236}">
                <a16:creationId xmlns:a16="http://schemas.microsoft.com/office/drawing/2014/main" id="{C9C61218-82A9-07E8-58D0-E6AAB2852CA1}"/>
              </a:ext>
            </a:extLst>
          </p:cNvPr>
          <p:cNvPicPr>
            <a:picLocks noChangeAspect="1"/>
          </p:cNvPicPr>
          <p:nvPr/>
        </p:nvPicPr>
        <p:blipFill rotWithShape="1">
          <a:blip r:embed="rId5">
            <a:extLst>
              <a:ext uri="{28A0092B-C50C-407E-A947-70E740481C1C}">
                <a14:useLocalDpi xmlns:a14="http://schemas.microsoft.com/office/drawing/2010/main" val="0"/>
              </a:ext>
            </a:extLst>
          </a:blip>
          <a:srcRect l="1967" t="4940" r="22722" b="46408"/>
          <a:stretch/>
        </p:blipFill>
        <p:spPr>
          <a:xfrm>
            <a:off x="1870794" y="2177445"/>
            <a:ext cx="1187081" cy="1772221"/>
          </a:xfrm>
          <a:prstGeom prst="rect">
            <a:avLst/>
          </a:prstGeom>
          <a:ln>
            <a:noFill/>
          </a:ln>
          <a:effectLst>
            <a:softEdge rad="112500"/>
          </a:effectLst>
        </p:spPr>
      </p:pic>
      <p:sp>
        <p:nvSpPr>
          <p:cNvPr id="5" name="TextBox 4">
            <a:extLst>
              <a:ext uri="{FF2B5EF4-FFF2-40B4-BE49-F238E27FC236}">
                <a16:creationId xmlns:a16="http://schemas.microsoft.com/office/drawing/2014/main" id="{71A2AC2B-EC3D-547A-53DA-F334A09EB5E9}"/>
              </a:ext>
            </a:extLst>
          </p:cNvPr>
          <p:cNvSpPr txBox="1"/>
          <p:nvPr/>
        </p:nvSpPr>
        <p:spPr>
          <a:xfrm>
            <a:off x="3187924" y="6339892"/>
            <a:ext cx="3270180" cy="2954655"/>
          </a:xfrm>
          <a:prstGeom prst="rect">
            <a:avLst/>
          </a:prstGeom>
          <a:noFill/>
        </p:spPr>
        <p:txBody>
          <a:bodyPr wrap="square" rtlCol="0">
            <a:spAutoFit/>
          </a:bodyPr>
          <a:lstStyle/>
          <a:p>
            <a:r>
              <a:rPr lang="en-US" sz="2400" i="1" dirty="0"/>
              <a:t>  Church Information</a:t>
            </a:r>
          </a:p>
          <a:p>
            <a:endParaRPr lang="en-US" sz="1200" dirty="0"/>
          </a:p>
          <a:p>
            <a:r>
              <a:rPr lang="en-US" sz="1600" dirty="0"/>
              <a:t>Contact	(302) 655-7751 – Office</a:t>
            </a:r>
          </a:p>
          <a:p>
            <a:r>
              <a:rPr lang="en-US" sz="1600" dirty="0"/>
              <a:t>Email 	</a:t>
            </a:r>
            <a:r>
              <a:rPr lang="en-US" sz="1600" dirty="0">
                <a:hlinkClick r:id="rId6"/>
              </a:rPr>
              <a:t>mtjoyumc@gmail.com</a:t>
            </a:r>
            <a:endParaRPr lang="en-US" sz="1600" dirty="0"/>
          </a:p>
          <a:p>
            <a:r>
              <a:rPr lang="en-US" sz="1600" dirty="0"/>
              <a:t>Facebook 	</a:t>
            </a:r>
            <a:r>
              <a:rPr lang="en-US" sz="1600" dirty="0" err="1"/>
              <a:t>mountjoyumc</a:t>
            </a:r>
            <a:endParaRPr lang="en-US" sz="1600" dirty="0"/>
          </a:p>
          <a:p>
            <a:r>
              <a:rPr lang="en-US" sz="1600" dirty="0"/>
              <a:t>YouTube 	 </a:t>
            </a:r>
            <a:r>
              <a:rPr lang="en-US" sz="1600" dirty="0" err="1"/>
              <a:t>mtjoy</a:t>
            </a:r>
            <a:r>
              <a:rPr lang="en-US" sz="1600" dirty="0"/>
              <a:t> e church</a:t>
            </a:r>
          </a:p>
          <a:p>
            <a:endParaRPr lang="en-US" sz="1600" dirty="0"/>
          </a:p>
          <a:p>
            <a:pPr algn="ctr"/>
            <a:r>
              <a:rPr lang="en-US" sz="1200" dirty="0">
                <a:latin typeface="Fairwater Script" panose="02000507000000020003" pitchFamily="2" charset="0"/>
              </a:rPr>
              <a:t>Designed &amp; Layout – Loraine P. Watson</a:t>
            </a:r>
          </a:p>
          <a:p>
            <a:pPr algn="ctr"/>
            <a:r>
              <a:rPr lang="en-US" sz="1200" dirty="0">
                <a:latin typeface="Fairwater Script" panose="02000507000000020003" pitchFamily="2" charset="0"/>
              </a:rPr>
              <a:t>Edited by Lorri Agnew-Smith</a:t>
            </a:r>
          </a:p>
          <a:p>
            <a:pPr algn="ctr"/>
            <a:r>
              <a:rPr lang="en-US" sz="1200" dirty="0">
                <a:latin typeface="Fairwater Script" panose="02000507000000020003" pitchFamily="2" charset="0"/>
              </a:rPr>
              <a:t>Photos by Crystal Brown</a:t>
            </a:r>
          </a:p>
          <a:p>
            <a:endParaRPr lang="en-US" sz="1600" dirty="0"/>
          </a:p>
          <a:p>
            <a:endParaRPr lang="en-US" dirty="0"/>
          </a:p>
        </p:txBody>
      </p:sp>
      <p:sp>
        <p:nvSpPr>
          <p:cNvPr id="7" name="Title 1">
            <a:extLst>
              <a:ext uri="{FF2B5EF4-FFF2-40B4-BE49-F238E27FC236}">
                <a16:creationId xmlns:a16="http://schemas.microsoft.com/office/drawing/2014/main" id="{64D2A471-90EA-116C-9630-5E0A44953562}"/>
              </a:ext>
            </a:extLst>
          </p:cNvPr>
          <p:cNvSpPr txBox="1">
            <a:spLocks/>
          </p:cNvSpPr>
          <p:nvPr/>
        </p:nvSpPr>
        <p:spPr>
          <a:xfrm>
            <a:off x="1680732" y="1038438"/>
            <a:ext cx="4952953" cy="1767417"/>
          </a:xfrm>
          <a:prstGeom prst="rect">
            <a:avLst/>
          </a:prstGeom>
        </p:spPr>
        <p:txBody>
          <a:bodyPr vert="horz" lIns="91440" tIns="45720" rIns="91440" bIns="45720" rtlCol="0" anchor="ctr">
            <a:normAutofit fontScale="97500"/>
          </a:bodyPr>
          <a:lstStyle>
            <a:lvl1pPr algn="l" defTabSz="685837"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dirty="0">
                <a:latin typeface="Monotype Corsiva" panose="03010101010201010101" pitchFamily="66" charset="0"/>
              </a:rPr>
              <a:t>We thank you </a:t>
            </a:r>
            <a:br>
              <a:rPr lang="en-US" sz="2800" dirty="0">
                <a:latin typeface="Monotype Corsiva" panose="03010101010201010101" pitchFamily="66" charset="0"/>
              </a:rPr>
            </a:br>
            <a:r>
              <a:rPr lang="en-US" sz="2800" dirty="0">
                <a:latin typeface="Monotype Corsiva" panose="03010101010201010101" pitchFamily="66" charset="0"/>
              </a:rPr>
              <a:t>for worshipping with us on this historic occasion</a:t>
            </a:r>
            <a:br>
              <a:rPr lang="en-US" sz="2800" dirty="0">
                <a:latin typeface="Monotype Corsiva" panose="03010101010201010101" pitchFamily="66" charset="0"/>
              </a:rPr>
            </a:br>
            <a:endParaRPr lang="en-US" sz="2800" dirty="0">
              <a:latin typeface="Monotype Corsiva" panose="03010101010201010101" pitchFamily="66" charset="0"/>
            </a:endParaRPr>
          </a:p>
        </p:txBody>
      </p:sp>
      <p:pic>
        <p:nvPicPr>
          <p:cNvPr id="8" name="Content Placeholder 4" descr="A person and person in blue suit&#10;&#10;Description automatically generated">
            <a:extLst>
              <a:ext uri="{FF2B5EF4-FFF2-40B4-BE49-F238E27FC236}">
                <a16:creationId xmlns:a16="http://schemas.microsoft.com/office/drawing/2014/main" id="{DE8A3D6D-FCAD-1290-9884-1D9AE95E8F7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80" b="98263" l="10000" r="92071">
                        <a14:foregroundMark x1="40707" y1="97293" x2="38990" y2="79354"/>
                        <a14:foregroundMark x1="75606" y1="98303" x2="58182" y2="70586"/>
                        <a14:foregroundMark x1="15051" y1="69374" x2="17525" y2="66384"/>
                        <a14:foregroundMark x1="15051" y1="70586" x2="16515" y2="61172"/>
                        <a14:foregroundMark x1="12273" y1="62586" x2="19747" y2="64202"/>
                        <a14:foregroundMark x1="91566" y1="93495" x2="87828" y2="85737"/>
                        <a14:foregroundMark x1="90606" y1="92121" x2="88838" y2="80727"/>
                        <a14:foregroundMark x1="90354" y1="61172" x2="92071" y2="51717"/>
                        <a14:foregroundMark x1="92071" y1="51717" x2="89848" y2="40848"/>
                      </a14:backgroundRemoval>
                    </a14:imgEffect>
                  </a14:imgLayer>
                </a14:imgProps>
              </a:ext>
              <a:ext uri="{28A0092B-C50C-407E-A947-70E740481C1C}">
                <a14:useLocalDpi xmlns:a14="http://schemas.microsoft.com/office/drawing/2010/main" val="0"/>
              </a:ext>
            </a:extLst>
          </a:blip>
          <a:stretch>
            <a:fillRect/>
          </a:stretch>
        </p:blipFill>
        <p:spPr>
          <a:xfrm>
            <a:off x="3303137" y="2560320"/>
            <a:ext cx="2679757" cy="3222858"/>
          </a:xfrm>
          <a:prstGeom prst="rect">
            <a:avLst/>
          </a:prstGeom>
        </p:spPr>
      </p:pic>
      <p:sp>
        <p:nvSpPr>
          <p:cNvPr id="11" name="TextBox 10">
            <a:extLst>
              <a:ext uri="{FF2B5EF4-FFF2-40B4-BE49-F238E27FC236}">
                <a16:creationId xmlns:a16="http://schemas.microsoft.com/office/drawing/2014/main" id="{2590BE61-6A27-C962-37ED-7DA33980491E}"/>
              </a:ext>
            </a:extLst>
          </p:cNvPr>
          <p:cNvSpPr txBox="1"/>
          <p:nvPr/>
        </p:nvSpPr>
        <p:spPr>
          <a:xfrm>
            <a:off x="2939919" y="5861480"/>
            <a:ext cx="3766190" cy="400110"/>
          </a:xfrm>
          <a:prstGeom prst="rect">
            <a:avLst/>
          </a:prstGeom>
          <a:noFill/>
        </p:spPr>
        <p:txBody>
          <a:bodyPr wrap="square" rtlCol="0">
            <a:spAutoFit/>
          </a:bodyPr>
          <a:lstStyle/>
          <a:p>
            <a:r>
              <a:rPr lang="en-US" sz="2000" b="1" dirty="0"/>
              <a:t>Lady Joyce and Pastor Powell</a:t>
            </a:r>
          </a:p>
        </p:txBody>
      </p:sp>
    </p:spTree>
    <p:extLst>
      <p:ext uri="{BB962C8B-B14F-4D97-AF65-F5344CB8AC3E}">
        <p14:creationId xmlns:p14="http://schemas.microsoft.com/office/powerpoint/2010/main" val="723935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98811CD-9797-D2ED-B76A-8CBF138BE1E0}"/>
              </a:ext>
            </a:extLst>
          </p:cNvPr>
          <p:cNvPicPr>
            <a:picLocks noChangeAspect="1"/>
          </p:cNvPicPr>
          <p:nvPr/>
        </p:nvPicPr>
        <p:blipFill rotWithShape="1">
          <a:blip r:embed="rId2">
            <a:extLst>
              <a:ext uri="{28A0092B-C50C-407E-A947-70E740481C1C}">
                <a14:useLocalDpi xmlns:a14="http://schemas.microsoft.com/office/drawing/2010/main" val="0"/>
              </a:ext>
            </a:extLst>
          </a:blip>
          <a:srcRect l="6527" t="4154" r="6527"/>
          <a:stretch/>
        </p:blipFill>
        <p:spPr>
          <a:xfrm>
            <a:off x="405764" y="631609"/>
            <a:ext cx="1240156" cy="1642564"/>
          </a:xfrm>
          <a:prstGeom prst="rect">
            <a:avLst/>
          </a:prstGeom>
        </p:spPr>
      </p:pic>
      <p:pic>
        <p:nvPicPr>
          <p:cNvPr id="13" name="Picture 12" descr="A group of people standing on a sidewalk with umbrellas&#10;&#10;Description automatically generated">
            <a:extLst>
              <a:ext uri="{FF2B5EF4-FFF2-40B4-BE49-F238E27FC236}">
                <a16:creationId xmlns:a16="http://schemas.microsoft.com/office/drawing/2014/main" id="{55B5CB2E-5C20-35B1-0951-6D5FFDB5C23F}"/>
              </a:ext>
            </a:extLst>
          </p:cNvPr>
          <p:cNvPicPr>
            <a:picLocks noChangeAspect="1"/>
          </p:cNvPicPr>
          <p:nvPr/>
        </p:nvPicPr>
        <p:blipFill rotWithShape="1">
          <a:blip r:embed="rId3">
            <a:extLst>
              <a:ext uri="{28A0092B-C50C-407E-A947-70E740481C1C}">
                <a14:useLocalDpi xmlns:a14="http://schemas.microsoft.com/office/drawing/2010/main" val="0"/>
              </a:ext>
            </a:extLst>
          </a:blip>
          <a:srcRect l="18769" t="14749" r="25625" b="31751"/>
          <a:stretch/>
        </p:blipFill>
        <p:spPr>
          <a:xfrm rot="5400000">
            <a:off x="2472221" y="1113232"/>
            <a:ext cx="2069768" cy="1493520"/>
          </a:xfrm>
          <a:prstGeom prst="rect">
            <a:avLst/>
          </a:prstGeom>
        </p:spPr>
      </p:pic>
      <p:pic>
        <p:nvPicPr>
          <p:cNvPr id="5" name="Content Placeholder 4">
            <a:extLst>
              <a:ext uri="{FF2B5EF4-FFF2-40B4-BE49-F238E27FC236}">
                <a16:creationId xmlns:a16="http://schemas.microsoft.com/office/drawing/2014/main" id="{64CBB440-8AF3-C3F2-B96B-06351AF65F2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523" r="-393"/>
          <a:stretch/>
        </p:blipFill>
        <p:spPr>
          <a:xfrm>
            <a:off x="405765" y="2261181"/>
            <a:ext cx="6046470" cy="2744121"/>
          </a:xfrm>
        </p:spPr>
      </p:pic>
      <p:sp>
        <p:nvSpPr>
          <p:cNvPr id="6" name="Oval 5">
            <a:extLst>
              <a:ext uri="{FF2B5EF4-FFF2-40B4-BE49-F238E27FC236}">
                <a16:creationId xmlns:a16="http://schemas.microsoft.com/office/drawing/2014/main" id="{019B5038-9A26-8CB9-1171-B62EEEE578B7}"/>
              </a:ext>
            </a:extLst>
          </p:cNvPr>
          <p:cNvSpPr/>
          <p:nvPr/>
        </p:nvSpPr>
        <p:spPr>
          <a:xfrm>
            <a:off x="899159" y="434763"/>
            <a:ext cx="5541647" cy="605909"/>
          </a:xfrm>
          <a:prstGeom prst="ellipse">
            <a:avLst/>
          </a:prstGeom>
          <a:solidFill>
            <a:schemeClr val="tx1"/>
          </a:solidFill>
        </p:spPr>
        <p:txBody>
          <a:bodyPr wrap="square" lIns="91440" tIns="45720" rIns="91440" bIns="45720">
            <a:spAutoFit/>
          </a:bodyPr>
          <a:lstStyle/>
          <a:p>
            <a:pPr algn="ctr"/>
            <a:r>
              <a:rPr lang="en-US" sz="22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From Generation To Generation</a:t>
            </a:r>
          </a:p>
        </p:txBody>
      </p:sp>
      <p:sp>
        <p:nvSpPr>
          <p:cNvPr id="9" name="Oval 8">
            <a:extLst>
              <a:ext uri="{FF2B5EF4-FFF2-40B4-BE49-F238E27FC236}">
                <a16:creationId xmlns:a16="http://schemas.microsoft.com/office/drawing/2014/main" id="{ED7340CD-C0F1-E583-8B85-9D934E3C0B6B}"/>
              </a:ext>
            </a:extLst>
          </p:cNvPr>
          <p:cNvSpPr/>
          <p:nvPr/>
        </p:nvSpPr>
        <p:spPr>
          <a:xfrm>
            <a:off x="394335" y="7898237"/>
            <a:ext cx="6035042" cy="649188"/>
          </a:xfrm>
          <a:prstGeom prst="ellipse">
            <a:avLst/>
          </a:prstGeom>
          <a:solidFill>
            <a:schemeClr val="tx1"/>
          </a:solidFill>
        </p:spPr>
        <p:txBody>
          <a:bodyPr wrap="square" lIns="91440" tIns="45720" rIns="91440" bIns="45720">
            <a:spAutoFit/>
          </a:bodyPr>
          <a:lstStyle/>
          <a:p>
            <a:pPr algn="ctr"/>
            <a:r>
              <a:rPr lang="en-US" sz="24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Thou Art GOD</a:t>
            </a:r>
          </a:p>
        </p:txBody>
      </p:sp>
      <p:pic>
        <p:nvPicPr>
          <p:cNvPr id="10" name="Picture 9" descr="A collage of several people&#10;&#10;Description automatically generated">
            <a:extLst>
              <a:ext uri="{FF2B5EF4-FFF2-40B4-BE49-F238E27FC236}">
                <a16:creationId xmlns:a16="http://schemas.microsoft.com/office/drawing/2014/main" id="{D0A5072C-6AFC-FA59-06B3-7CCD36E0F498}"/>
              </a:ext>
            </a:extLst>
          </p:cNvPr>
          <p:cNvPicPr>
            <a:picLocks noChangeAspect="1"/>
          </p:cNvPicPr>
          <p:nvPr/>
        </p:nvPicPr>
        <p:blipFill rotWithShape="1">
          <a:blip r:embed="rId5">
            <a:extLst>
              <a:ext uri="{28A0092B-C50C-407E-A947-70E740481C1C}">
                <a14:useLocalDpi xmlns:a14="http://schemas.microsoft.com/office/drawing/2010/main" val="0"/>
              </a:ext>
            </a:extLst>
          </a:blip>
          <a:srcRect t="19054" b="19667"/>
          <a:stretch/>
        </p:blipFill>
        <p:spPr>
          <a:xfrm>
            <a:off x="394335" y="4997799"/>
            <a:ext cx="6046471" cy="2744121"/>
          </a:xfrm>
          <a:prstGeom prst="rect">
            <a:avLst/>
          </a:prstGeom>
        </p:spPr>
      </p:pic>
      <p:pic>
        <p:nvPicPr>
          <p:cNvPr id="14" name="Picture 13" descr="A church with a steeple and a white steeple&#10;&#10;Description automatically generated">
            <a:extLst>
              <a:ext uri="{FF2B5EF4-FFF2-40B4-BE49-F238E27FC236}">
                <a16:creationId xmlns:a16="http://schemas.microsoft.com/office/drawing/2014/main" id="{8BBD58DF-CF0C-36CF-6118-BF5711532F2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000" b="77895" l="9845" r="89637">
                        <a14:foregroundMark x1="50259" y1="10947" x2="55181" y2="30947"/>
                        <a14:foregroundMark x1="55181" y1="30947" x2="46114" y2="21895"/>
                        <a14:foregroundMark x1="46114" y1="21895" x2="50000" y2="20000"/>
                        <a14:foregroundMark x1="57254" y1="75789" x2="23834" y2="73053"/>
                        <a14:foregroundMark x1="68394" y1="77895" x2="40415" y2="77895"/>
                        <a14:foregroundMark x1="40415" y1="77895" x2="27202" y2="74947"/>
                        <a14:foregroundMark x1="27202" y1="74947" x2="13472" y2="75158"/>
                        <a14:foregroundMark x1="13472" y1="75158" x2="12694" y2="75158"/>
                        <a14:foregroundMark x1="74611" y1="74526" x2="76943" y2="67158"/>
                        <a14:foregroundMark x1="25130" y1="46316" x2="36528" y2="40421"/>
                        <a14:foregroundMark x1="36528" y1="40421" x2="39119" y2="36000"/>
                        <a14:foregroundMark x1="33161" y1="39789" x2="38860" y2="38105"/>
                        <a14:foregroundMark x1="40933" y1="33474" x2="44819" y2="32421"/>
                        <a14:backgroundMark x1="80570" y1="49684" x2="84974" y2="53053"/>
                        <a14:backgroundMark x1="84974" y1="53053" x2="87565" y2="57684"/>
                        <a14:backgroundMark x1="87565" y1="57684" x2="85492" y2="61474"/>
                        <a14:backgroundMark x1="85492" y1="61474" x2="85492" y2="61474"/>
                        <a14:backgroundMark x1="73575" y1="46316" x2="76943" y2="48632"/>
                        <a14:backgroundMark x1="67358" y1="40421" x2="70466" y2="42947"/>
                        <a14:backgroundMark x1="13472" y1="53053" x2="14767" y2="57053"/>
                        <a14:backgroundMark x1="14767" y1="57053" x2="14767" y2="57053"/>
                      </a14:backgroundRemoval>
                    </a14:imgEffect>
                  </a14:imgLayer>
                </a14:imgProps>
              </a:ext>
              <a:ext uri="{28A0092B-C50C-407E-A947-70E740481C1C}">
                <a14:useLocalDpi xmlns:a14="http://schemas.microsoft.com/office/drawing/2010/main" val="0"/>
              </a:ext>
            </a:extLst>
          </a:blip>
          <a:srcRect t="9946" r="6744" b="22138"/>
          <a:stretch/>
        </p:blipFill>
        <p:spPr>
          <a:xfrm>
            <a:off x="4975860" y="557974"/>
            <a:ext cx="1882139" cy="1706469"/>
          </a:xfrm>
          <a:prstGeom prst="rect">
            <a:avLst/>
          </a:prstGeom>
        </p:spPr>
      </p:pic>
      <p:sp>
        <p:nvSpPr>
          <p:cNvPr id="15" name="Rectangle 14">
            <a:extLst>
              <a:ext uri="{FF2B5EF4-FFF2-40B4-BE49-F238E27FC236}">
                <a16:creationId xmlns:a16="http://schemas.microsoft.com/office/drawing/2014/main" id="{0B64E5E7-FED8-69EF-88B8-0350948CC963}"/>
              </a:ext>
            </a:extLst>
          </p:cNvPr>
          <p:cNvSpPr/>
          <p:nvPr/>
        </p:nvSpPr>
        <p:spPr>
          <a:xfrm>
            <a:off x="6440806" y="557975"/>
            <a:ext cx="241934" cy="233690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7" name="Picture 16" descr="A logo for a church&#10;&#10;Description automatically generated">
            <a:extLst>
              <a:ext uri="{FF2B5EF4-FFF2-40B4-BE49-F238E27FC236}">
                <a16:creationId xmlns:a16="http://schemas.microsoft.com/office/drawing/2014/main" id="{F676ACE1-CDD9-15CF-451B-9C12BA80E1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260" y="7863203"/>
            <a:ext cx="1758025" cy="719256"/>
          </a:xfrm>
          <a:prstGeom prst="rect">
            <a:avLst/>
          </a:prstGeom>
        </p:spPr>
      </p:pic>
      <p:sp>
        <p:nvSpPr>
          <p:cNvPr id="8" name="Title 1">
            <a:extLst>
              <a:ext uri="{FF2B5EF4-FFF2-40B4-BE49-F238E27FC236}">
                <a16:creationId xmlns:a16="http://schemas.microsoft.com/office/drawing/2014/main" id="{2E00FF23-2EA2-8047-856D-E534D05210B7}"/>
              </a:ext>
            </a:extLst>
          </p:cNvPr>
          <p:cNvSpPr txBox="1">
            <a:spLocks/>
          </p:cNvSpPr>
          <p:nvPr/>
        </p:nvSpPr>
        <p:spPr>
          <a:xfrm>
            <a:off x="4017757" y="8075458"/>
            <a:ext cx="1108710" cy="714461"/>
          </a:xfrm>
          <a:prstGeom prst="rect">
            <a:avLst/>
          </a:prstGeom>
        </p:spPr>
        <p:txBody>
          <a:bodyPr vert="horz" lIns="91440" tIns="45720" rIns="91440" bIns="45720" rtlCol="0" anchor="ctr">
            <a:normAutofit/>
          </a:bodyPr>
          <a:lstStyle>
            <a:lvl1pPr algn="l" defTabSz="685837"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1400" b="1" dirty="0">
                <a:solidFill>
                  <a:schemeClr val="bg1"/>
                </a:solidFill>
                <a:latin typeface="Monotype Corsiva" panose="03010101010201010101" pitchFamily="66" charset="0"/>
              </a:rPr>
              <a:t>Psalm 90:1</a:t>
            </a:r>
          </a:p>
        </p:txBody>
      </p:sp>
      <p:pic>
        <p:nvPicPr>
          <p:cNvPr id="18" name="Picture 17" descr="A logo for a church&#10;&#10;Description automatically generated">
            <a:extLst>
              <a:ext uri="{FF2B5EF4-FFF2-40B4-BE49-F238E27FC236}">
                <a16:creationId xmlns:a16="http://schemas.microsoft.com/office/drawing/2014/main" id="{5FBE8B4E-4015-A2C1-AC45-57D6D8CBB3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7916" y="7863203"/>
            <a:ext cx="1758025" cy="719256"/>
          </a:xfrm>
          <a:prstGeom prst="rect">
            <a:avLst/>
          </a:prstGeom>
        </p:spPr>
      </p:pic>
      <p:sp>
        <p:nvSpPr>
          <p:cNvPr id="19" name="Rectangle 18">
            <a:extLst>
              <a:ext uri="{FF2B5EF4-FFF2-40B4-BE49-F238E27FC236}">
                <a16:creationId xmlns:a16="http://schemas.microsoft.com/office/drawing/2014/main" id="{93B5D9B6-3523-6F5C-D487-DA89503030C6}"/>
              </a:ext>
            </a:extLst>
          </p:cNvPr>
          <p:cNvSpPr/>
          <p:nvPr/>
        </p:nvSpPr>
        <p:spPr>
          <a:xfrm>
            <a:off x="5486400" y="7573384"/>
            <a:ext cx="942977" cy="16527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t>Thank You!</a:t>
            </a:r>
          </a:p>
        </p:txBody>
      </p:sp>
      <p:pic>
        <p:nvPicPr>
          <p:cNvPr id="21" name="Picture 20" descr="A group of people posing for a photo&#10;&#10;Description automatically generated">
            <a:extLst>
              <a:ext uri="{FF2B5EF4-FFF2-40B4-BE49-F238E27FC236}">
                <a16:creationId xmlns:a16="http://schemas.microsoft.com/office/drawing/2014/main" id="{37CDB814-C74A-71A0-E141-7466E850FB4E}"/>
              </a:ext>
            </a:extLst>
          </p:cNvPr>
          <p:cNvPicPr>
            <a:picLocks noChangeAspect="1"/>
          </p:cNvPicPr>
          <p:nvPr/>
        </p:nvPicPr>
        <p:blipFill rotWithShape="1">
          <a:blip r:embed="rId9">
            <a:extLst>
              <a:ext uri="{28A0092B-C50C-407E-A947-70E740481C1C}">
                <a14:useLocalDpi xmlns:a14="http://schemas.microsoft.com/office/drawing/2010/main" val="0"/>
              </a:ext>
            </a:extLst>
          </a:blip>
          <a:srcRect l="34938" t="22230" r="16455" b="34922"/>
          <a:stretch/>
        </p:blipFill>
        <p:spPr>
          <a:xfrm>
            <a:off x="1516284" y="3093311"/>
            <a:ext cx="1099593" cy="802742"/>
          </a:xfrm>
          <a:prstGeom prst="rect">
            <a:avLst/>
          </a:prstGeom>
        </p:spPr>
      </p:pic>
    </p:spTree>
    <p:extLst>
      <p:ext uri="{BB962C8B-B14F-4D97-AF65-F5344CB8AC3E}">
        <p14:creationId xmlns:p14="http://schemas.microsoft.com/office/powerpoint/2010/main" val="1686119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ogo for a church&#10;&#10;Description automatically generated">
            <a:extLst>
              <a:ext uri="{FF2B5EF4-FFF2-40B4-BE49-F238E27FC236}">
                <a16:creationId xmlns:a16="http://schemas.microsoft.com/office/drawing/2014/main" id="{3116F6D9-904F-DC87-70D6-6AF986399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639" y="2523279"/>
            <a:ext cx="6108721" cy="3622875"/>
          </a:xfrm>
          <a:prstGeom prst="rect">
            <a:avLst/>
          </a:prstGeom>
        </p:spPr>
      </p:pic>
    </p:spTree>
    <p:extLst>
      <p:ext uri="{BB962C8B-B14F-4D97-AF65-F5344CB8AC3E}">
        <p14:creationId xmlns:p14="http://schemas.microsoft.com/office/powerpoint/2010/main" val="1346615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posing for a photo in front of a white building&#10;&#10;Description automatically generated">
            <a:extLst>
              <a:ext uri="{FF2B5EF4-FFF2-40B4-BE49-F238E27FC236}">
                <a16:creationId xmlns:a16="http://schemas.microsoft.com/office/drawing/2014/main" id="{91450509-E457-6C10-49E2-DFDB8DE49429}"/>
              </a:ext>
            </a:extLst>
          </p:cNvPr>
          <p:cNvPicPr>
            <a:picLocks noChangeAspect="1"/>
          </p:cNvPicPr>
          <p:nvPr/>
        </p:nvPicPr>
        <p:blipFill rotWithShape="1">
          <a:blip r:embed="rId2">
            <a:extLst>
              <a:ext uri="{28A0092B-C50C-407E-A947-70E740481C1C}">
                <a14:useLocalDpi xmlns:a14="http://schemas.microsoft.com/office/drawing/2010/main" val="0"/>
              </a:ext>
            </a:extLst>
          </a:blip>
          <a:srcRect l="82276" r="2666" b="61006"/>
          <a:stretch/>
        </p:blipFill>
        <p:spPr>
          <a:xfrm>
            <a:off x="-16" y="4362995"/>
            <a:ext cx="6858016" cy="4079966"/>
          </a:xfrm>
          <a:prstGeom prst="rect">
            <a:avLst/>
          </a:prstGeom>
        </p:spPr>
      </p:pic>
      <p:pic>
        <p:nvPicPr>
          <p:cNvPr id="7" name="Picture 6" descr="A group of people posing for a photo in front of a white building&#10;&#10;Description automatically generated">
            <a:extLst>
              <a:ext uri="{FF2B5EF4-FFF2-40B4-BE49-F238E27FC236}">
                <a16:creationId xmlns:a16="http://schemas.microsoft.com/office/drawing/2014/main" id="{B4372A68-CBC8-7004-752B-B4ADD68140E7}"/>
              </a:ext>
            </a:extLst>
          </p:cNvPr>
          <p:cNvPicPr>
            <a:picLocks noChangeAspect="1"/>
          </p:cNvPicPr>
          <p:nvPr/>
        </p:nvPicPr>
        <p:blipFill rotWithShape="1">
          <a:blip r:embed="rId2">
            <a:extLst>
              <a:ext uri="{28A0092B-C50C-407E-A947-70E740481C1C}">
                <a14:useLocalDpi xmlns:a14="http://schemas.microsoft.com/office/drawing/2010/main" val="0"/>
              </a:ext>
            </a:extLst>
          </a:blip>
          <a:srcRect b="61006"/>
          <a:stretch/>
        </p:blipFill>
        <p:spPr>
          <a:xfrm>
            <a:off x="-16" y="424013"/>
            <a:ext cx="6858000" cy="4356993"/>
          </a:xfrm>
          <a:prstGeom prst="rect">
            <a:avLst/>
          </a:prstGeom>
        </p:spPr>
      </p:pic>
      <p:pic>
        <p:nvPicPr>
          <p:cNvPr id="6" name="Content Placeholder 5">
            <a:extLst>
              <a:ext uri="{FF2B5EF4-FFF2-40B4-BE49-F238E27FC236}">
                <a16:creationId xmlns:a16="http://schemas.microsoft.com/office/drawing/2014/main" id="{3C508A37-357E-EE59-2962-919D3125E57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4793" t="36261" r="10632" b="-1"/>
          <a:stretch/>
        </p:blipFill>
        <p:spPr>
          <a:xfrm rot="10800000">
            <a:off x="259080" y="424007"/>
            <a:ext cx="6339840" cy="8018951"/>
          </a:xfrm>
        </p:spPr>
      </p:pic>
    </p:spTree>
    <p:extLst>
      <p:ext uri="{BB962C8B-B14F-4D97-AF65-F5344CB8AC3E}">
        <p14:creationId xmlns:p14="http://schemas.microsoft.com/office/powerpoint/2010/main" val="3516104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lose-up of a letter&#10;&#10;Description automatically generated">
            <a:extLst>
              <a:ext uri="{FF2B5EF4-FFF2-40B4-BE49-F238E27FC236}">
                <a16:creationId xmlns:a16="http://schemas.microsoft.com/office/drawing/2014/main" id="{D785CF4E-D857-7F7A-222B-788DFC9E36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661" y="682500"/>
            <a:ext cx="6440678" cy="7692645"/>
          </a:xfrm>
        </p:spPr>
      </p:pic>
      <p:pic>
        <p:nvPicPr>
          <p:cNvPr id="3" name="Picture 2" descr="A person wearing glasses and a white robe&#10;&#10;Description automatically generated">
            <a:extLst>
              <a:ext uri="{FF2B5EF4-FFF2-40B4-BE49-F238E27FC236}">
                <a16:creationId xmlns:a16="http://schemas.microsoft.com/office/drawing/2014/main" id="{27B2B45A-AD08-F103-B0DF-EBE72DA1B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281" y="1579544"/>
            <a:ext cx="1315437" cy="1303169"/>
          </a:xfrm>
          <a:prstGeom prst="rect">
            <a:avLst/>
          </a:prstGeom>
        </p:spPr>
      </p:pic>
    </p:spTree>
    <p:extLst>
      <p:ext uri="{BB962C8B-B14F-4D97-AF65-F5344CB8AC3E}">
        <p14:creationId xmlns:p14="http://schemas.microsoft.com/office/powerpoint/2010/main" val="545853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785CF4E-D857-7F7A-222B-788DFC9E36F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22572" y="579615"/>
            <a:ext cx="6440678" cy="7692645"/>
          </a:xfrm>
        </p:spPr>
      </p:pic>
      <p:pic>
        <p:nvPicPr>
          <p:cNvPr id="3" name="Picture 2" descr="A person wearing a suit and bow tie&#10;&#10;Description automatically generated">
            <a:extLst>
              <a:ext uri="{FF2B5EF4-FFF2-40B4-BE49-F238E27FC236}">
                <a16:creationId xmlns:a16="http://schemas.microsoft.com/office/drawing/2014/main" id="{69BBCFDA-3B34-49FD-F8A6-D144B79316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716" y="1144391"/>
            <a:ext cx="1154158" cy="1483669"/>
          </a:xfrm>
          <a:prstGeom prst="rect">
            <a:avLst/>
          </a:prstGeom>
        </p:spPr>
      </p:pic>
    </p:spTree>
    <p:extLst>
      <p:ext uri="{BB962C8B-B14F-4D97-AF65-F5344CB8AC3E}">
        <p14:creationId xmlns:p14="http://schemas.microsoft.com/office/powerpoint/2010/main" val="2886670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548761C-82EC-3A67-65CF-2E4880DF799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397" b="11982"/>
          <a:stretch/>
        </p:blipFill>
        <p:spPr>
          <a:xfrm>
            <a:off x="227239" y="563416"/>
            <a:ext cx="6094581" cy="7318943"/>
          </a:xfrm>
        </p:spPr>
      </p:pic>
      <p:sp>
        <p:nvSpPr>
          <p:cNvPr id="3" name="TextBox 2">
            <a:extLst>
              <a:ext uri="{FF2B5EF4-FFF2-40B4-BE49-F238E27FC236}">
                <a16:creationId xmlns:a16="http://schemas.microsoft.com/office/drawing/2014/main" id="{B7EFCAC0-1661-7CDD-FD7A-C6F560C9C959}"/>
              </a:ext>
            </a:extLst>
          </p:cNvPr>
          <p:cNvSpPr txBox="1"/>
          <p:nvPr/>
        </p:nvSpPr>
        <p:spPr>
          <a:xfrm>
            <a:off x="601980" y="7882359"/>
            <a:ext cx="2034540" cy="461665"/>
          </a:xfrm>
          <a:prstGeom prst="rect">
            <a:avLst/>
          </a:prstGeom>
          <a:noFill/>
        </p:spPr>
        <p:txBody>
          <a:bodyPr wrap="square" rtlCol="0">
            <a:spAutoFit/>
          </a:bodyPr>
          <a:lstStyle/>
          <a:p>
            <a:r>
              <a:rPr lang="en-US" sz="1200" dirty="0"/>
              <a:t>Rev. Provey Powell, Jr.</a:t>
            </a:r>
          </a:p>
          <a:p>
            <a:r>
              <a:rPr lang="en-US" sz="1200" dirty="0"/>
              <a:t>Sr. Pastor</a:t>
            </a:r>
          </a:p>
        </p:txBody>
      </p:sp>
    </p:spTree>
    <p:extLst>
      <p:ext uri="{BB962C8B-B14F-4D97-AF65-F5344CB8AC3E}">
        <p14:creationId xmlns:p14="http://schemas.microsoft.com/office/powerpoint/2010/main" val="3597762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2D406-632A-26B7-F015-AA7ED864C36B}"/>
              </a:ext>
            </a:extLst>
          </p:cNvPr>
          <p:cNvSpPr>
            <a:spLocks noGrp="1"/>
          </p:cNvSpPr>
          <p:nvPr>
            <p:ph type="title"/>
          </p:nvPr>
        </p:nvSpPr>
        <p:spPr>
          <a:xfrm>
            <a:off x="471488" y="606988"/>
            <a:ext cx="5915025" cy="408824"/>
          </a:xfrm>
        </p:spPr>
        <p:txBody>
          <a:bodyPr>
            <a:normAutofit fontScale="90000"/>
          </a:bodyPr>
          <a:lstStyle/>
          <a:p>
            <a:pPr algn="ctr"/>
            <a:r>
              <a:rPr lang="en-US" dirty="0"/>
              <a:t>First Lady’s Statement</a:t>
            </a:r>
          </a:p>
        </p:txBody>
      </p:sp>
      <p:pic>
        <p:nvPicPr>
          <p:cNvPr id="6" name="Content Placeholder 5" descr="A close-up of a letter&#10;&#10;Description automatically generated">
            <a:extLst>
              <a:ext uri="{FF2B5EF4-FFF2-40B4-BE49-F238E27FC236}">
                <a16:creationId xmlns:a16="http://schemas.microsoft.com/office/drawing/2014/main" id="{B494C551-F523-71AC-6FB6-D41819BCE24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287" t="5718" r="7422" b="13386"/>
          <a:stretch/>
        </p:blipFill>
        <p:spPr>
          <a:xfrm>
            <a:off x="336177" y="1015812"/>
            <a:ext cx="6050336" cy="7362175"/>
          </a:xfrm>
        </p:spPr>
      </p:pic>
    </p:spTree>
    <p:extLst>
      <p:ext uri="{BB962C8B-B14F-4D97-AF65-F5344CB8AC3E}">
        <p14:creationId xmlns:p14="http://schemas.microsoft.com/office/powerpoint/2010/main" val="3844287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EF3C516D-4C56-1D9D-F887-055952449F1C}"/>
              </a:ext>
            </a:extLst>
          </p:cNvPr>
          <p:cNvPicPr>
            <a:picLocks noChangeAspect="1"/>
          </p:cNvPicPr>
          <p:nvPr/>
        </p:nvPicPr>
        <p:blipFill rotWithShape="1">
          <a:blip r:embed="rId3">
            <a:extLst>
              <a:ext uri="{28A0092B-C50C-407E-A947-70E740481C1C}">
                <a14:useLocalDpi xmlns:a14="http://schemas.microsoft.com/office/drawing/2010/main" val="0"/>
              </a:ext>
            </a:extLst>
          </a:blip>
          <a:srcRect r="4669" b="77498"/>
          <a:stretch/>
        </p:blipFill>
        <p:spPr>
          <a:xfrm>
            <a:off x="293453" y="653523"/>
            <a:ext cx="5999771" cy="1740054"/>
          </a:xfrm>
          <a:prstGeom prst="rect">
            <a:avLst/>
          </a:prstGeom>
        </p:spPr>
      </p:pic>
      <p:pic>
        <p:nvPicPr>
          <p:cNvPr id="4" name="Content Placeholder 3" descr="A person with dark hair wearing a blue shirt&#10;&#10;Description automatically generated">
            <a:extLst>
              <a:ext uri="{FF2B5EF4-FFF2-40B4-BE49-F238E27FC236}">
                <a16:creationId xmlns:a16="http://schemas.microsoft.com/office/drawing/2014/main" id="{743BCE5B-B8F3-661D-F134-D5CCBC7F1C49}"/>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20227" t="34912" r="34068" b="2204"/>
          <a:stretch/>
        </p:blipFill>
        <p:spPr>
          <a:xfrm>
            <a:off x="564777" y="755735"/>
            <a:ext cx="1183341" cy="1535629"/>
          </a:xfrm>
          <a:prstGeom prst="ellipse">
            <a:avLst/>
          </a:prstGeom>
          <a:ln>
            <a:noFill/>
          </a:ln>
          <a:effectLst>
            <a:softEdge rad="112500"/>
          </a:effectLst>
        </p:spPr>
      </p:pic>
      <p:sp>
        <p:nvSpPr>
          <p:cNvPr id="2" name="TextBox 1">
            <a:extLst>
              <a:ext uri="{FF2B5EF4-FFF2-40B4-BE49-F238E27FC236}">
                <a16:creationId xmlns:a16="http://schemas.microsoft.com/office/drawing/2014/main" id="{3B9454D5-BE17-BB25-FA49-EF8AED8E3C6B}"/>
              </a:ext>
            </a:extLst>
          </p:cNvPr>
          <p:cNvSpPr txBox="1"/>
          <p:nvPr/>
        </p:nvSpPr>
        <p:spPr>
          <a:xfrm>
            <a:off x="564777" y="2393575"/>
            <a:ext cx="5864110" cy="6390660"/>
          </a:xfrm>
          <a:prstGeom prst="rect">
            <a:avLst/>
          </a:prstGeom>
          <a:noFill/>
        </p:spPr>
        <p:txBody>
          <a:bodyPr wrap="square" rtlCol="0">
            <a:spAutoFit/>
          </a:bodyPr>
          <a:lstStyle/>
          <a:p>
            <a:pPr defTabSz="403433">
              <a:lnSpc>
                <a:spcPct val="107000"/>
              </a:lnSpc>
            </a:pPr>
            <a:r>
              <a:rPr lang="en-US" sz="1015"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It is with great reverence to God, and my church that I have chaired Mt. Joy’s 150 </a:t>
            </a:r>
            <a:r>
              <a:rPr lang="en-US" sz="1015" kern="1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a:t>
            </a:r>
            <a:r>
              <a:rPr lang="en-US" sz="1015"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Anniversary</a:t>
            </a:r>
          </a:p>
          <a:p>
            <a:pPr defTabSz="403433">
              <a:lnSpc>
                <a:spcPct val="107000"/>
              </a:lnSpc>
            </a:pPr>
            <a:r>
              <a:rPr lang="en-US" sz="1015"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Celebration. It is no coincidence, but more likely Gods’ design that 50 years ago my grandmother Trafinna R. Wilson chaired the 100 </a:t>
            </a:r>
            <a:r>
              <a:rPr lang="en-US" sz="1015" kern="1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a:t>
            </a:r>
            <a:r>
              <a:rPr lang="en-US" sz="1015"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Anniversary Celebration. With my family having 7 generations attend Mt. Joy UMC I can truly attest that “From Generation to Generation Thou Art God”. Mt. Joy provided a spiritual foundation that would include my history making moment as the first female Acolyte, attending Sunday School, being a Jr. Usher, and singing on the choir beginning in the early 70’s under the leadership of Rev. Jesse and Charlotte Walker. My Great Grandfather, Howard (Snap) Coage and my grandmother Trafinna Ruth Wilson were my family’s roots in the Mt. Joy tree, and we are still here.</a:t>
            </a:r>
          </a:p>
          <a:p>
            <a:pPr defTabSz="403433">
              <a:lnSpc>
                <a:spcPct val="107000"/>
              </a:lnSpc>
            </a:pPr>
            <a:r>
              <a:rPr lang="en-US" sz="1015"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defTabSz="403433">
              <a:lnSpc>
                <a:spcPct val="107000"/>
              </a:lnSpc>
            </a:pPr>
            <a:r>
              <a:rPr lang="en-US" sz="1015"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Serving Mt. Joy in its many ministries for more than 52 years has been an absolute honor. However, the Music Ministry brings me the most joy. I love to sing especially “Thank You Lord (for all you’ve done for me)”. But never would I have imagined being called into Lay Ministry. My favorite scripture is Jeremiah 29:11 For I know the plans I have for you, “declares the Lord”. I am humbled that God would use the life and testimony of a little girl from Southbridge to bear witness to the providence of God to others. Words could never describe the love and gratitude I will always feel for my grandmother, my dad George Wilson, and aunt </a:t>
            </a:r>
            <a:r>
              <a:rPr lang="en-US" sz="1015" kern="1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Aretta</a:t>
            </a:r>
            <a:r>
              <a:rPr lang="en-US" sz="1015"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 Harrison who kept our family and its values intact. The spiritual leadership of Rev. Derrick Porter and Pastor Provey Powell Jr. influenced a closer introspection that eventually invoked my submission to the will of God. I am sincerely grateful to and love both you and Charlotte Walker.</a:t>
            </a:r>
          </a:p>
          <a:p>
            <a:pPr defTabSz="403433">
              <a:lnSpc>
                <a:spcPct val="107000"/>
              </a:lnSpc>
            </a:pPr>
            <a:r>
              <a:rPr lang="en-US" sz="1015"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defTabSz="403433">
              <a:lnSpc>
                <a:spcPct val="107000"/>
              </a:lnSpc>
            </a:pPr>
            <a:r>
              <a:rPr lang="en-US" sz="1015"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I am also grateful to you, my Mt. Joy family, friends, and constituents. For you to be here with us</a:t>
            </a:r>
          </a:p>
          <a:p>
            <a:pPr defTabSz="403433">
              <a:lnSpc>
                <a:spcPct val="107000"/>
              </a:lnSpc>
            </a:pPr>
            <a:r>
              <a:rPr lang="en-US" sz="1015"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celebrating 150 years of service to the Southbridge Community and surrounding areas is a true</a:t>
            </a:r>
          </a:p>
          <a:p>
            <a:pPr defTabSz="403433">
              <a:lnSpc>
                <a:spcPct val="107000"/>
              </a:lnSpc>
            </a:pPr>
            <a:r>
              <a:rPr lang="en-US" sz="1015"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testament to God’s favor on our church. To my Co-Chair Cynthia Righter your commitment to making this Gala a success was unwavering and I thank you for your patience with us all and am so glad we were able to do it together again. Kudos to all the Anniversary Committee for your time and talents in whatever capacity you contributed to this historical event. You are loved and appreciated. I would like to give a special shout out to Loraine Watson, our honorary member who continued to encourage Cynthia and me as she worked tirelessly to create the beautiful Souvenir Journal you are viewing. </a:t>
            </a:r>
          </a:p>
          <a:p>
            <a:pPr defTabSz="403433">
              <a:lnSpc>
                <a:spcPct val="107000"/>
              </a:lnSpc>
            </a:pPr>
            <a:r>
              <a:rPr lang="en-US" sz="1015"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defTabSz="403433">
              <a:lnSpc>
                <a:spcPct val="107000"/>
              </a:lnSpc>
            </a:pPr>
            <a:r>
              <a:rPr lang="en-US" sz="1015"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Proverbs 29:18 tells us “Without a vision the people will perish”. I have faith that Mt. Joy’s Vision “To Be a Bridge to Wholeness” will manifest itself into a full campus at Townsend, B and Buttonwood Streets to continue its Mission to Worship, Witness and Win disciples for Christ for the transformation of the world.</a:t>
            </a:r>
          </a:p>
          <a:p>
            <a:pPr defTabSz="403433">
              <a:lnSpc>
                <a:spcPct val="107000"/>
              </a:lnSpc>
            </a:pPr>
            <a:r>
              <a:rPr lang="en-US" sz="1015"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defTabSz="403433">
              <a:lnSpc>
                <a:spcPct val="107000"/>
              </a:lnSpc>
            </a:pPr>
            <a:r>
              <a:rPr lang="en-US" sz="1015"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Mt. Joy pray without ceasing and let our faith be the driving force to get it done.</a:t>
            </a:r>
          </a:p>
          <a:p>
            <a:pPr defTabSz="403433">
              <a:lnSpc>
                <a:spcPct val="107000"/>
              </a:lnSpc>
            </a:pPr>
            <a:r>
              <a:rPr lang="en-US" sz="1015"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defTabSz="403433">
              <a:lnSpc>
                <a:spcPct val="107000"/>
              </a:lnSpc>
            </a:pPr>
            <a:r>
              <a:rPr lang="en-US" sz="1015"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God Bless You All!</a:t>
            </a:r>
            <a:endParaRPr lang="en-US" sz="1235" kern="100" dirty="0">
              <a:solidFill>
                <a:prstClr val="black"/>
              </a:solidFill>
              <a:latin typeface="Brush Script MT" panose="03060802040406070304" pitchFamily="66" charset="0"/>
              <a:ea typeface="Calibri" panose="020F0502020204030204" pitchFamily="34" charset="0"/>
              <a:cs typeface="Times New Roman" panose="02020603050405020304" pitchFamily="18" charset="0"/>
            </a:endParaRPr>
          </a:p>
          <a:p>
            <a:pPr defTabSz="403433">
              <a:lnSpc>
                <a:spcPct val="107000"/>
              </a:lnSpc>
            </a:pPr>
            <a:r>
              <a:rPr lang="en-US" sz="1235" kern="100" dirty="0">
                <a:solidFill>
                  <a:prstClr val="black"/>
                </a:solidFill>
                <a:latin typeface="Brush Script MT" panose="03060802040406070304" pitchFamily="66" charset="0"/>
                <a:ea typeface="Calibri" panose="020F0502020204030204" pitchFamily="34" charset="0"/>
                <a:cs typeface="Times New Roman" panose="02020603050405020304" pitchFamily="18" charset="0"/>
              </a:rPr>
              <a:t>Min. Laretta E. Wilson, Chairperson</a:t>
            </a:r>
          </a:p>
          <a:p>
            <a:pPr defTabSz="403433"/>
            <a:endParaRPr lang="en-US" sz="1588" dirty="0">
              <a:solidFill>
                <a:prstClr val="black"/>
              </a:solidFill>
              <a:latin typeface="Calibri" panose="020F0502020204030204"/>
            </a:endParaRPr>
          </a:p>
        </p:txBody>
      </p:sp>
    </p:spTree>
    <p:extLst>
      <p:ext uri="{BB962C8B-B14F-4D97-AF65-F5344CB8AC3E}">
        <p14:creationId xmlns:p14="http://schemas.microsoft.com/office/powerpoint/2010/main" val="3765170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F20CDEA-4AD8-AABB-6752-48F05EFC601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669" b="77151"/>
          <a:stretch/>
        </p:blipFill>
        <p:spPr>
          <a:xfrm>
            <a:off x="364944" y="653523"/>
            <a:ext cx="5744277" cy="1748224"/>
          </a:xfrm>
        </p:spPr>
      </p:pic>
      <p:pic>
        <p:nvPicPr>
          <p:cNvPr id="3" name="Picture 2" descr="A person wearing glasses and a crown&#10;&#10;Description automatically generated">
            <a:extLst>
              <a:ext uri="{FF2B5EF4-FFF2-40B4-BE49-F238E27FC236}">
                <a16:creationId xmlns:a16="http://schemas.microsoft.com/office/drawing/2014/main" id="{6A643F7B-B2E9-F0C7-C1AA-BD691272B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459" y="653523"/>
            <a:ext cx="1129553" cy="1551795"/>
          </a:xfrm>
          <a:prstGeom prst="ellipse">
            <a:avLst/>
          </a:prstGeom>
          <a:ln>
            <a:noFill/>
          </a:ln>
          <a:effectLst>
            <a:softEdge rad="112500"/>
          </a:effectLst>
        </p:spPr>
      </p:pic>
      <p:pic>
        <p:nvPicPr>
          <p:cNvPr id="7" name="Picture 6" descr="A close-up of a letter&#10;&#10;Description automatically generated">
            <a:extLst>
              <a:ext uri="{FF2B5EF4-FFF2-40B4-BE49-F238E27FC236}">
                <a16:creationId xmlns:a16="http://schemas.microsoft.com/office/drawing/2014/main" id="{B6FDA23B-3572-2DBF-317B-EE91F9564E81}"/>
              </a:ext>
            </a:extLst>
          </p:cNvPr>
          <p:cNvPicPr>
            <a:picLocks noChangeAspect="1"/>
          </p:cNvPicPr>
          <p:nvPr/>
        </p:nvPicPr>
        <p:blipFill rotWithShape="1">
          <a:blip r:embed="rId4">
            <a:extLst>
              <a:ext uri="{28A0092B-C50C-407E-A947-70E740481C1C}">
                <a14:useLocalDpi xmlns:a14="http://schemas.microsoft.com/office/drawing/2010/main" val="0"/>
              </a:ext>
            </a:extLst>
          </a:blip>
          <a:srcRect t="12524" b="21922"/>
          <a:stretch/>
        </p:blipFill>
        <p:spPr>
          <a:xfrm>
            <a:off x="0" y="2493664"/>
            <a:ext cx="6858000" cy="5780533"/>
          </a:xfrm>
          <a:prstGeom prst="rect">
            <a:avLst/>
          </a:prstGeom>
        </p:spPr>
      </p:pic>
    </p:spTree>
    <p:extLst>
      <p:ext uri="{BB962C8B-B14F-4D97-AF65-F5344CB8AC3E}">
        <p14:creationId xmlns:p14="http://schemas.microsoft.com/office/powerpoint/2010/main" val="3064316719"/>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10112</TotalTime>
  <Words>4971</Words>
  <Application>Microsoft Office PowerPoint</Application>
  <PresentationFormat>Letter Paper (8.5x11 in)</PresentationFormat>
  <Paragraphs>302</Paragraphs>
  <Slides>24</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ADLaM Display</vt:lpstr>
      <vt:lpstr>Arial</vt:lpstr>
      <vt:lpstr>Brush Script MT</vt:lpstr>
      <vt:lpstr>Calibri</vt:lpstr>
      <vt:lpstr>Calibri Light</vt:lpstr>
      <vt:lpstr>Congenial SemiBold</vt:lpstr>
      <vt:lpstr>Fairwater Script</vt:lpstr>
      <vt:lpstr>Lato</vt:lpstr>
      <vt:lpstr>Monotype Corsiva</vt:lpstr>
      <vt:lpstr>Script MT Bold</vt:lpstr>
      <vt:lpstr>Segoe UI Historic</vt:lpstr>
      <vt:lpstr>1_Office Theme</vt:lpstr>
      <vt:lpstr>SSSSSSSSSSS</vt:lpstr>
      <vt:lpstr>Ministry Structure</vt:lpstr>
      <vt:lpstr>PowerPoint Presentation</vt:lpstr>
      <vt:lpstr>PowerPoint Presentation</vt:lpstr>
      <vt:lpstr>PowerPoint Presentation</vt:lpstr>
      <vt:lpstr>PowerPoint Presentation</vt:lpstr>
      <vt:lpstr>First Lady’s Statement</vt:lpstr>
      <vt:lpstr>PowerPoint Presentation</vt:lpstr>
      <vt:lpstr>PowerPoint Presentation</vt:lpstr>
      <vt:lpstr>WORSHIP LEADER</vt:lpstr>
      <vt:lpstr>Order of Worship</vt:lpstr>
      <vt:lpstr>Guest Pastor</vt:lpstr>
      <vt:lpstr>   Pastors of MT JOY U.M. Church</vt:lpstr>
      <vt:lpstr>Some Important Milestones</vt:lpstr>
      <vt:lpstr>Church History</vt:lpstr>
      <vt:lpstr>Church History</vt:lpstr>
      <vt:lpstr>Church History</vt:lpstr>
      <vt:lpstr>Church History</vt:lpstr>
      <vt:lpstr>Church History</vt:lpstr>
      <vt:lpstr>Church History</vt:lpstr>
      <vt:lpstr>Church History</vt:lpstr>
      <vt:lpstr>150th Anniversary Committee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SSSSSSSSSSS</dc:title>
  <dc:creator>From Loraine and Lorri</dc:creator>
  <cp:lastModifiedBy>From Loraine and Jessica</cp:lastModifiedBy>
  <cp:revision>2</cp:revision>
  <dcterms:created xsi:type="dcterms:W3CDTF">2023-11-05T00:53:15Z</dcterms:created>
  <dcterms:modified xsi:type="dcterms:W3CDTF">2023-11-13T18:07:42Z</dcterms:modified>
</cp:coreProperties>
</file>